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63" r:id="rId3"/>
  </p:sldMasterIdLst>
  <p:notesMasterIdLst>
    <p:notesMasterId r:id="rId49"/>
  </p:notesMasterIdLst>
  <p:sldIdLst>
    <p:sldId id="259" r:id="rId4"/>
    <p:sldId id="258" r:id="rId5"/>
    <p:sldId id="336" r:id="rId6"/>
    <p:sldId id="260" r:id="rId7"/>
    <p:sldId id="340" r:id="rId8"/>
    <p:sldId id="349" r:id="rId9"/>
    <p:sldId id="322" r:id="rId10"/>
    <p:sldId id="285" r:id="rId11"/>
    <p:sldId id="321" r:id="rId12"/>
    <p:sldId id="327" r:id="rId13"/>
    <p:sldId id="320" r:id="rId14"/>
    <p:sldId id="286" r:id="rId15"/>
    <p:sldId id="325" r:id="rId16"/>
    <p:sldId id="326" r:id="rId17"/>
    <p:sldId id="328" r:id="rId18"/>
    <p:sldId id="324" r:id="rId19"/>
    <p:sldId id="329" r:id="rId20"/>
    <p:sldId id="288" r:id="rId21"/>
    <p:sldId id="330" r:id="rId22"/>
    <p:sldId id="334" r:id="rId23"/>
    <p:sldId id="332" r:id="rId24"/>
    <p:sldId id="333" r:id="rId25"/>
    <p:sldId id="335" r:id="rId26"/>
    <p:sldId id="276" r:id="rId27"/>
    <p:sldId id="298" r:id="rId28"/>
    <p:sldId id="299" r:id="rId29"/>
    <p:sldId id="300" r:id="rId30"/>
    <p:sldId id="338" r:id="rId31"/>
    <p:sldId id="301" r:id="rId32"/>
    <p:sldId id="303" r:id="rId33"/>
    <p:sldId id="339" r:id="rId34"/>
    <p:sldId id="341" r:id="rId35"/>
    <p:sldId id="311" r:id="rId36"/>
    <p:sldId id="312" r:id="rId37"/>
    <p:sldId id="343" r:id="rId38"/>
    <p:sldId id="347" r:id="rId39"/>
    <p:sldId id="344" r:id="rId40"/>
    <p:sldId id="345" r:id="rId41"/>
    <p:sldId id="316" r:id="rId42"/>
    <p:sldId id="318" r:id="rId43"/>
    <p:sldId id="348" r:id="rId44"/>
    <p:sldId id="283" r:id="rId45"/>
    <p:sldId id="284" r:id="rId46"/>
    <p:sldId id="275" r:id="rId47"/>
    <p:sldId id="27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2710E4BC-ACBB-B040-8D0C-F09E3A474A05}">
          <p14:sldIdLst>
            <p14:sldId id="259"/>
          </p14:sldIdLst>
        </p14:section>
        <p14:section name="Interior pages" id="{CABFACCB-F159-104A-AFF6-A58A3ADBBA13}">
          <p14:sldIdLst>
            <p14:sldId id="258"/>
            <p14:sldId id="336"/>
            <p14:sldId id="260"/>
            <p14:sldId id="340"/>
            <p14:sldId id="349"/>
            <p14:sldId id="322"/>
            <p14:sldId id="285"/>
            <p14:sldId id="321"/>
            <p14:sldId id="327"/>
            <p14:sldId id="320"/>
            <p14:sldId id="286"/>
            <p14:sldId id="325"/>
            <p14:sldId id="326"/>
            <p14:sldId id="328"/>
            <p14:sldId id="324"/>
            <p14:sldId id="329"/>
            <p14:sldId id="288"/>
            <p14:sldId id="330"/>
            <p14:sldId id="334"/>
            <p14:sldId id="332"/>
            <p14:sldId id="333"/>
            <p14:sldId id="335"/>
            <p14:sldId id="276"/>
            <p14:sldId id="298"/>
            <p14:sldId id="299"/>
            <p14:sldId id="300"/>
            <p14:sldId id="338"/>
            <p14:sldId id="301"/>
            <p14:sldId id="303"/>
            <p14:sldId id="339"/>
            <p14:sldId id="341"/>
            <p14:sldId id="311"/>
            <p14:sldId id="312"/>
            <p14:sldId id="343"/>
            <p14:sldId id="347"/>
            <p14:sldId id="344"/>
            <p14:sldId id="345"/>
            <p14:sldId id="316"/>
            <p14:sldId id="318"/>
            <p14:sldId id="348"/>
            <p14:sldId id="283"/>
            <p14:sldId id="284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12E"/>
    <a:srgbClr val="D4002D"/>
    <a:srgbClr val="004B8D"/>
    <a:srgbClr val="5A8DC0"/>
    <a:srgbClr val="A1BB6B"/>
    <a:srgbClr val="DD9391"/>
    <a:srgbClr val="8E8E8E"/>
    <a:srgbClr val="656565"/>
    <a:srgbClr val="0082CA"/>
    <a:srgbClr val="E90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510" autoAdjust="0"/>
  </p:normalViewPr>
  <p:slideViewPr>
    <p:cSldViewPr snapToGrid="0" snapToObjects="1">
      <p:cViewPr varScale="1">
        <p:scale>
          <a:sx n="78" d="100"/>
          <a:sy n="78" d="100"/>
        </p:scale>
        <p:origin x="1728" y="62"/>
      </p:cViewPr>
      <p:guideLst>
        <p:guide orient="horz" pos="2160"/>
        <p:guide pos="2880"/>
        <p:guide orient="horz" pos="22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4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To%20get%20plo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To%20get%20plo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To%20get%20plo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Foreca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E9022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VGSLX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E9022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VGSLX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Sheet1!$C$2:$C$506</c:f>
              <c:numCache>
                <c:formatCode>General</c:formatCode>
                <c:ptCount val="505"/>
                <c:pt idx="0">
                  <c:v>119.64753</c:v>
                </c:pt>
                <c:pt idx="1">
                  <c:v>120.680817</c:v>
                </c:pt>
                <c:pt idx="2">
                  <c:v>120.76384</c:v>
                </c:pt>
                <c:pt idx="3">
                  <c:v>119.35230300000001</c:v>
                </c:pt>
                <c:pt idx="4">
                  <c:v>119.795158</c:v>
                </c:pt>
                <c:pt idx="5">
                  <c:v>119.776703</c:v>
                </c:pt>
                <c:pt idx="6">
                  <c:v>120.71772</c:v>
                </c:pt>
                <c:pt idx="7">
                  <c:v>122.110794</c:v>
                </c:pt>
                <c:pt idx="8">
                  <c:v>121.64949799999999</c:v>
                </c:pt>
                <c:pt idx="9">
                  <c:v>122.710449</c:v>
                </c:pt>
                <c:pt idx="10">
                  <c:v>123.69760100000001</c:v>
                </c:pt>
                <c:pt idx="11">
                  <c:v>123.81753500000001</c:v>
                </c:pt>
                <c:pt idx="12">
                  <c:v>125.0261</c:v>
                </c:pt>
                <c:pt idx="13">
                  <c:v>124.214241</c:v>
                </c:pt>
                <c:pt idx="14">
                  <c:v>125.20141599999999</c:v>
                </c:pt>
                <c:pt idx="15">
                  <c:v>124.823128</c:v>
                </c:pt>
                <c:pt idx="16">
                  <c:v>124.23268899999999</c:v>
                </c:pt>
                <c:pt idx="17">
                  <c:v>124.693962</c:v>
                </c:pt>
                <c:pt idx="18">
                  <c:v>124.205009</c:v>
                </c:pt>
                <c:pt idx="19">
                  <c:v>124.371048</c:v>
                </c:pt>
                <c:pt idx="20">
                  <c:v>122.811943</c:v>
                </c:pt>
                <c:pt idx="21">
                  <c:v>123.190208</c:v>
                </c:pt>
                <c:pt idx="22">
                  <c:v>124.509468</c:v>
                </c:pt>
                <c:pt idx="23">
                  <c:v>124.537132</c:v>
                </c:pt>
                <c:pt idx="24">
                  <c:v>125.007622</c:v>
                </c:pt>
                <c:pt idx="25">
                  <c:v>124.915398</c:v>
                </c:pt>
                <c:pt idx="26">
                  <c:v>126.409943</c:v>
                </c:pt>
                <c:pt idx="27">
                  <c:v>127.332504</c:v>
                </c:pt>
                <c:pt idx="28">
                  <c:v>128.098251</c:v>
                </c:pt>
                <c:pt idx="29">
                  <c:v>128.88241600000001</c:v>
                </c:pt>
                <c:pt idx="30">
                  <c:v>130.201706</c:v>
                </c:pt>
                <c:pt idx="31">
                  <c:v>130.00798</c:v>
                </c:pt>
                <c:pt idx="32">
                  <c:v>128.25508099999999</c:v>
                </c:pt>
                <c:pt idx="33">
                  <c:v>129.795761</c:v>
                </c:pt>
                <c:pt idx="34">
                  <c:v>130.17401100000001</c:v>
                </c:pt>
                <c:pt idx="35">
                  <c:v>128.33812</c:v>
                </c:pt>
                <c:pt idx="36">
                  <c:v>124.915398</c:v>
                </c:pt>
                <c:pt idx="37">
                  <c:v>123.549988</c:v>
                </c:pt>
                <c:pt idx="38">
                  <c:v>116.962868</c:v>
                </c:pt>
                <c:pt idx="39">
                  <c:v>114.12136099999999</c:v>
                </c:pt>
                <c:pt idx="40">
                  <c:v>119.121666</c:v>
                </c:pt>
                <c:pt idx="41">
                  <c:v>118.826454</c:v>
                </c:pt>
                <c:pt idx="42">
                  <c:v>123.374702</c:v>
                </c:pt>
                <c:pt idx="43">
                  <c:v>120.560875</c:v>
                </c:pt>
                <c:pt idx="44">
                  <c:v>118.58657100000001</c:v>
                </c:pt>
                <c:pt idx="45">
                  <c:v>109.32988</c:v>
                </c:pt>
                <c:pt idx="46">
                  <c:v>114.05950900000001</c:v>
                </c:pt>
                <c:pt idx="47">
                  <c:v>106.96970399999999</c:v>
                </c:pt>
                <c:pt idx="48">
                  <c:v>96.376807999999997</c:v>
                </c:pt>
                <c:pt idx="49">
                  <c:v>104.85111999999999</c:v>
                </c:pt>
                <c:pt idx="50">
                  <c:v>86.034790000000001</c:v>
                </c:pt>
                <c:pt idx="51">
                  <c:v>91.229033999999999</c:v>
                </c:pt>
                <c:pt idx="52">
                  <c:v>82.401618999999997</c:v>
                </c:pt>
                <c:pt idx="53">
                  <c:v>82.931252000000001</c:v>
                </c:pt>
                <c:pt idx="54">
                  <c:v>79.167984000000004</c:v>
                </c:pt>
                <c:pt idx="55">
                  <c:v>75.079505999999995</c:v>
                </c:pt>
                <c:pt idx="56">
                  <c:v>81.918434000000005</c:v>
                </c:pt>
                <c:pt idx="57">
                  <c:v>86.155586</c:v>
                </c:pt>
                <c:pt idx="58">
                  <c:v>92.353363000000002</c:v>
                </c:pt>
                <c:pt idx="59">
                  <c:v>92.260452000000001</c:v>
                </c:pt>
                <c:pt idx="60">
                  <c:v>94.313995000000006</c:v>
                </c:pt>
                <c:pt idx="61">
                  <c:v>92.0839</c:v>
                </c:pt>
                <c:pt idx="62">
                  <c:v>85.969741999999997</c:v>
                </c:pt>
                <c:pt idx="63">
                  <c:v>86.378601000000003</c:v>
                </c:pt>
                <c:pt idx="64">
                  <c:v>85.077713000000003</c:v>
                </c:pt>
                <c:pt idx="65">
                  <c:v>91.479918999999995</c:v>
                </c:pt>
                <c:pt idx="66">
                  <c:v>92.213988999999998</c:v>
                </c:pt>
                <c:pt idx="67">
                  <c:v>98.523253999999994</c:v>
                </c:pt>
                <c:pt idx="68">
                  <c:v>104.07061</c:v>
                </c:pt>
                <c:pt idx="69">
                  <c:v>99.517501999999993</c:v>
                </c:pt>
                <c:pt idx="70">
                  <c:v>102.490959</c:v>
                </c:pt>
                <c:pt idx="71">
                  <c:v>98.318832</c:v>
                </c:pt>
                <c:pt idx="72">
                  <c:v>97.213088999999997</c:v>
                </c:pt>
                <c:pt idx="73">
                  <c:v>100.31663500000001</c:v>
                </c:pt>
                <c:pt idx="74">
                  <c:v>96.441849000000005</c:v>
                </c:pt>
                <c:pt idx="75">
                  <c:v>94.750702000000004</c:v>
                </c:pt>
                <c:pt idx="76">
                  <c:v>96.311760000000007</c:v>
                </c:pt>
                <c:pt idx="77">
                  <c:v>95.410431000000003</c:v>
                </c:pt>
                <c:pt idx="78">
                  <c:v>95.772827000000007</c:v>
                </c:pt>
                <c:pt idx="79">
                  <c:v>99.071494999999999</c:v>
                </c:pt>
                <c:pt idx="80">
                  <c:v>99.935646000000006</c:v>
                </c:pt>
                <c:pt idx="81">
                  <c:v>101.459557</c:v>
                </c:pt>
                <c:pt idx="82">
                  <c:v>100.242279</c:v>
                </c:pt>
                <c:pt idx="83">
                  <c:v>96.720618999999999</c:v>
                </c:pt>
                <c:pt idx="84">
                  <c:v>96.376807999999997</c:v>
                </c:pt>
                <c:pt idx="85">
                  <c:v>96.832115000000002</c:v>
                </c:pt>
                <c:pt idx="86">
                  <c:v>95.085220000000007</c:v>
                </c:pt>
                <c:pt idx="87">
                  <c:v>96.516197000000005</c:v>
                </c:pt>
                <c:pt idx="88">
                  <c:v>98.839202999999998</c:v>
                </c:pt>
                <c:pt idx="89">
                  <c:v>97.361748000000006</c:v>
                </c:pt>
                <c:pt idx="90">
                  <c:v>92.836555000000004</c:v>
                </c:pt>
                <c:pt idx="91">
                  <c:v>90.643638999999993</c:v>
                </c:pt>
                <c:pt idx="92">
                  <c:v>90.950271999999998</c:v>
                </c:pt>
                <c:pt idx="93">
                  <c:v>90.606476000000001</c:v>
                </c:pt>
                <c:pt idx="94">
                  <c:v>96.014426999999998</c:v>
                </c:pt>
                <c:pt idx="95">
                  <c:v>94.694946000000002</c:v>
                </c:pt>
                <c:pt idx="96">
                  <c:v>95.58699</c:v>
                </c:pt>
                <c:pt idx="97">
                  <c:v>95.549812000000003</c:v>
                </c:pt>
                <c:pt idx="98">
                  <c:v>96.925049000000001</c:v>
                </c:pt>
                <c:pt idx="99">
                  <c:v>100.576797</c:v>
                </c:pt>
                <c:pt idx="100">
                  <c:v>102.593163</c:v>
                </c:pt>
                <c:pt idx="101">
                  <c:v>103.05777</c:v>
                </c:pt>
                <c:pt idx="102">
                  <c:v>101.989182</c:v>
                </c:pt>
                <c:pt idx="103">
                  <c:v>104.32147999999999</c:v>
                </c:pt>
                <c:pt idx="104">
                  <c:v>105.111313</c:v>
                </c:pt>
                <c:pt idx="105">
                  <c:v>108.54935500000001</c:v>
                </c:pt>
                <c:pt idx="106">
                  <c:v>107.499359</c:v>
                </c:pt>
                <c:pt idx="107">
                  <c:v>111.485626</c:v>
                </c:pt>
                <c:pt idx="108">
                  <c:v>114.282516</c:v>
                </c:pt>
                <c:pt idx="109">
                  <c:v>112.433426</c:v>
                </c:pt>
                <c:pt idx="110">
                  <c:v>109.506432</c:v>
                </c:pt>
                <c:pt idx="111">
                  <c:v>102.537407</c:v>
                </c:pt>
                <c:pt idx="112">
                  <c:v>106.244934</c:v>
                </c:pt>
                <c:pt idx="113">
                  <c:v>107.648033</c:v>
                </c:pt>
                <c:pt idx="114">
                  <c:v>109.83165700000001</c:v>
                </c:pt>
                <c:pt idx="115">
                  <c:v>108.196259</c:v>
                </c:pt>
                <c:pt idx="116">
                  <c:v>106.988297</c:v>
                </c:pt>
                <c:pt idx="117">
                  <c:v>106.988297</c:v>
                </c:pt>
                <c:pt idx="118">
                  <c:v>105.36219800000001</c:v>
                </c:pt>
                <c:pt idx="119">
                  <c:v>104.916168</c:v>
                </c:pt>
                <c:pt idx="120">
                  <c:v>101.975128</c:v>
                </c:pt>
                <c:pt idx="121">
                  <c:v>103.241608</c:v>
                </c:pt>
                <c:pt idx="122">
                  <c:v>101.20584100000001</c:v>
                </c:pt>
                <c:pt idx="123">
                  <c:v>103.138412</c:v>
                </c:pt>
                <c:pt idx="124">
                  <c:v>104.45179</c:v>
                </c:pt>
                <c:pt idx="125">
                  <c:v>106.862801</c:v>
                </c:pt>
                <c:pt idx="126">
                  <c:v>106.440628</c:v>
                </c:pt>
                <c:pt idx="127">
                  <c:v>106.45940400000001</c:v>
                </c:pt>
                <c:pt idx="128">
                  <c:v>104.292305</c:v>
                </c:pt>
                <c:pt idx="129">
                  <c:v>104.151596</c:v>
                </c:pt>
                <c:pt idx="130">
                  <c:v>103.504272</c:v>
                </c:pt>
                <c:pt idx="131">
                  <c:v>103.907669</c:v>
                </c:pt>
                <c:pt idx="132">
                  <c:v>102.584908</c:v>
                </c:pt>
                <c:pt idx="133">
                  <c:v>103.44798299999999</c:v>
                </c:pt>
                <c:pt idx="134">
                  <c:v>104.517471</c:v>
                </c:pt>
                <c:pt idx="135">
                  <c:v>103.18531</c:v>
                </c:pt>
                <c:pt idx="136">
                  <c:v>104.63003500000001</c:v>
                </c:pt>
                <c:pt idx="137">
                  <c:v>103.335426</c:v>
                </c:pt>
                <c:pt idx="138">
                  <c:v>103.57933</c:v>
                </c:pt>
                <c:pt idx="139">
                  <c:v>105.258583</c:v>
                </c:pt>
                <c:pt idx="140">
                  <c:v>104.695717</c:v>
                </c:pt>
                <c:pt idx="141">
                  <c:v>103.888908</c:v>
                </c:pt>
                <c:pt idx="142">
                  <c:v>104.995918</c:v>
                </c:pt>
                <c:pt idx="143">
                  <c:v>107.022278</c:v>
                </c:pt>
                <c:pt idx="144">
                  <c:v>109.09556600000001</c:v>
                </c:pt>
                <c:pt idx="145">
                  <c:v>108.42009</c:v>
                </c:pt>
                <c:pt idx="146">
                  <c:v>108.18555499999999</c:v>
                </c:pt>
                <c:pt idx="147">
                  <c:v>106.750229</c:v>
                </c:pt>
                <c:pt idx="148">
                  <c:v>108.326286</c:v>
                </c:pt>
                <c:pt idx="149">
                  <c:v>107.857224</c:v>
                </c:pt>
                <c:pt idx="150">
                  <c:v>107.99793200000001</c:v>
                </c:pt>
                <c:pt idx="151">
                  <c:v>109.564629</c:v>
                </c:pt>
                <c:pt idx="152">
                  <c:v>109.667816</c:v>
                </c:pt>
                <c:pt idx="153">
                  <c:v>108.110512</c:v>
                </c:pt>
                <c:pt idx="154">
                  <c:v>109.27381099999999</c:v>
                </c:pt>
                <c:pt idx="155">
                  <c:v>107.810318</c:v>
                </c:pt>
                <c:pt idx="156">
                  <c:v>107.866608</c:v>
                </c:pt>
                <c:pt idx="157">
                  <c:v>108.83287799999999</c:v>
                </c:pt>
                <c:pt idx="158">
                  <c:v>108.269997</c:v>
                </c:pt>
                <c:pt idx="159">
                  <c:v>106.25301399999999</c:v>
                </c:pt>
                <c:pt idx="160">
                  <c:v>107.388153</c:v>
                </c:pt>
                <c:pt idx="161">
                  <c:v>107.491348</c:v>
                </c:pt>
                <c:pt idx="162">
                  <c:v>108.251228</c:v>
                </c:pt>
                <c:pt idx="163">
                  <c:v>108.48575599999999</c:v>
                </c:pt>
                <c:pt idx="164">
                  <c:v>107.51011699999999</c:v>
                </c:pt>
                <c:pt idx="165">
                  <c:v>109.11432600000001</c:v>
                </c:pt>
                <c:pt idx="166">
                  <c:v>109.771019</c:v>
                </c:pt>
                <c:pt idx="167">
                  <c:v>108.710922</c:v>
                </c:pt>
                <c:pt idx="168">
                  <c:v>108.72030599999999</c:v>
                </c:pt>
                <c:pt idx="169">
                  <c:v>110.88739</c:v>
                </c:pt>
                <c:pt idx="170">
                  <c:v>109.405136</c:v>
                </c:pt>
                <c:pt idx="171">
                  <c:v>108.95483400000001</c:v>
                </c:pt>
                <c:pt idx="172">
                  <c:v>107.463211</c:v>
                </c:pt>
                <c:pt idx="173">
                  <c:v>108.69216900000001</c:v>
                </c:pt>
                <c:pt idx="174">
                  <c:v>107.209908</c:v>
                </c:pt>
                <c:pt idx="175">
                  <c:v>106.637642</c:v>
                </c:pt>
                <c:pt idx="176">
                  <c:v>109.34884599999999</c:v>
                </c:pt>
                <c:pt idx="177">
                  <c:v>110.66223100000001</c:v>
                </c:pt>
                <c:pt idx="178">
                  <c:v>111.15943900000001</c:v>
                </c:pt>
                <c:pt idx="179">
                  <c:v>109.001732</c:v>
                </c:pt>
                <c:pt idx="180">
                  <c:v>106.609512</c:v>
                </c:pt>
                <c:pt idx="181">
                  <c:v>103.391701</c:v>
                </c:pt>
                <c:pt idx="182">
                  <c:v>104.592522</c:v>
                </c:pt>
                <c:pt idx="183">
                  <c:v>101.496674</c:v>
                </c:pt>
                <c:pt idx="184">
                  <c:v>102.022346</c:v>
                </c:pt>
                <c:pt idx="185">
                  <c:v>104.083389</c:v>
                </c:pt>
                <c:pt idx="186">
                  <c:v>106.28626300000001</c:v>
                </c:pt>
                <c:pt idx="187">
                  <c:v>105.43536400000001</c:v>
                </c:pt>
                <c:pt idx="188">
                  <c:v>105.841904</c:v>
                </c:pt>
                <c:pt idx="189">
                  <c:v>107.978607</c:v>
                </c:pt>
                <c:pt idx="190">
                  <c:v>109.756035</c:v>
                </c:pt>
                <c:pt idx="191">
                  <c:v>110.361115</c:v>
                </c:pt>
                <c:pt idx="192">
                  <c:v>109.680397</c:v>
                </c:pt>
                <c:pt idx="193">
                  <c:v>109.82221199999999</c:v>
                </c:pt>
                <c:pt idx="194">
                  <c:v>111.68472300000001</c:v>
                </c:pt>
                <c:pt idx="195">
                  <c:v>111.212006</c:v>
                </c:pt>
                <c:pt idx="196">
                  <c:v>111.788719</c:v>
                </c:pt>
                <c:pt idx="197">
                  <c:v>109.84111799999999</c:v>
                </c:pt>
                <c:pt idx="198">
                  <c:v>108.498604</c:v>
                </c:pt>
                <c:pt idx="199">
                  <c:v>109.06585699999999</c:v>
                </c:pt>
                <c:pt idx="200">
                  <c:v>108.214966</c:v>
                </c:pt>
                <c:pt idx="201">
                  <c:v>106.532089</c:v>
                </c:pt>
                <c:pt idx="202">
                  <c:v>107.364075</c:v>
                </c:pt>
                <c:pt idx="203">
                  <c:v>107.023712</c:v>
                </c:pt>
                <c:pt idx="204">
                  <c:v>106.985893</c:v>
                </c:pt>
                <c:pt idx="205">
                  <c:v>107.657158</c:v>
                </c:pt>
                <c:pt idx="206">
                  <c:v>106.135002</c:v>
                </c:pt>
                <c:pt idx="207">
                  <c:v>104.414299</c:v>
                </c:pt>
                <c:pt idx="208">
                  <c:v>101.852165</c:v>
                </c:pt>
                <c:pt idx="209">
                  <c:v>103.374313</c:v>
                </c:pt>
                <c:pt idx="210">
                  <c:v>102.580139</c:v>
                </c:pt>
                <c:pt idx="211">
                  <c:v>105.13282</c:v>
                </c:pt>
                <c:pt idx="212">
                  <c:v>107.203346</c:v>
                </c:pt>
                <c:pt idx="213">
                  <c:v>107.33570899999999</c:v>
                </c:pt>
                <c:pt idx="214">
                  <c:v>107.846245</c:v>
                </c:pt>
                <c:pt idx="215">
                  <c:v>107.06152299999999</c:v>
                </c:pt>
                <c:pt idx="216">
                  <c:v>110.7771</c:v>
                </c:pt>
                <c:pt idx="217">
                  <c:v>112.422173</c:v>
                </c:pt>
                <c:pt idx="218">
                  <c:v>112.942162</c:v>
                </c:pt>
                <c:pt idx="219">
                  <c:v>111.486183</c:v>
                </c:pt>
                <c:pt idx="220">
                  <c:v>114.435951</c:v>
                </c:pt>
                <c:pt idx="221">
                  <c:v>115.627213</c:v>
                </c:pt>
                <c:pt idx="222">
                  <c:v>115.759575</c:v>
                </c:pt>
                <c:pt idx="223">
                  <c:v>113.55669399999999</c:v>
                </c:pt>
                <c:pt idx="224">
                  <c:v>113.96324199999999</c:v>
                </c:pt>
                <c:pt idx="225">
                  <c:v>113.405411</c:v>
                </c:pt>
                <c:pt idx="226">
                  <c:v>113.58506</c:v>
                </c:pt>
                <c:pt idx="227">
                  <c:v>114.227959</c:v>
                </c:pt>
                <c:pt idx="228">
                  <c:v>114.23741099999999</c:v>
                </c:pt>
                <c:pt idx="229">
                  <c:v>113.726868</c:v>
                </c:pt>
                <c:pt idx="230">
                  <c:v>112.516716</c:v>
                </c:pt>
                <c:pt idx="231">
                  <c:v>114.029411</c:v>
                </c:pt>
                <c:pt idx="232">
                  <c:v>113.06506299999999</c:v>
                </c:pt>
                <c:pt idx="233">
                  <c:v>114.067245</c:v>
                </c:pt>
                <c:pt idx="234">
                  <c:v>115.76902800000001</c:v>
                </c:pt>
                <c:pt idx="235">
                  <c:v>114.719582</c:v>
                </c:pt>
                <c:pt idx="236">
                  <c:v>114.33195499999999</c:v>
                </c:pt>
                <c:pt idx="237">
                  <c:v>113.622879</c:v>
                </c:pt>
                <c:pt idx="238">
                  <c:v>113.14070100000001</c:v>
                </c:pt>
                <c:pt idx="239">
                  <c:v>113.11235000000001</c:v>
                </c:pt>
                <c:pt idx="240">
                  <c:v>112.55452699999999</c:v>
                </c:pt>
                <c:pt idx="241">
                  <c:v>114.946495</c:v>
                </c:pt>
                <c:pt idx="242">
                  <c:v>114.993759</c:v>
                </c:pt>
                <c:pt idx="243">
                  <c:v>116.166107</c:v>
                </c:pt>
                <c:pt idx="244">
                  <c:v>113.830872</c:v>
                </c:pt>
                <c:pt idx="245">
                  <c:v>113.11235000000001</c:v>
                </c:pt>
                <c:pt idx="246">
                  <c:v>114.01995100000001</c:v>
                </c:pt>
                <c:pt idx="247">
                  <c:v>113.15068100000001</c:v>
                </c:pt>
                <c:pt idx="248">
                  <c:v>114.140022</c:v>
                </c:pt>
                <c:pt idx="249">
                  <c:v>114.937263</c:v>
                </c:pt>
                <c:pt idx="250">
                  <c:v>113.938316</c:v>
                </c:pt>
                <c:pt idx="251">
                  <c:v>114.447395</c:v>
                </c:pt>
                <c:pt idx="252">
                  <c:v>115.62885300000001</c:v>
                </c:pt>
                <c:pt idx="253">
                  <c:v>111.738693</c:v>
                </c:pt>
                <c:pt idx="254">
                  <c:v>111.911598</c:v>
                </c:pt>
                <c:pt idx="255">
                  <c:v>112.151726</c:v>
                </c:pt>
                <c:pt idx="256">
                  <c:v>112.017258</c:v>
                </c:pt>
                <c:pt idx="257">
                  <c:v>113.12185700000001</c:v>
                </c:pt>
                <c:pt idx="258">
                  <c:v>111.517776</c:v>
                </c:pt>
                <c:pt idx="259">
                  <c:v>111.79632599999999</c:v>
                </c:pt>
                <c:pt idx="260">
                  <c:v>113.18909499999999</c:v>
                </c:pt>
                <c:pt idx="261">
                  <c:v>113.899902</c:v>
                </c:pt>
                <c:pt idx="262">
                  <c:v>115.244637</c:v>
                </c:pt>
                <c:pt idx="263">
                  <c:v>114.79319</c:v>
                </c:pt>
                <c:pt idx="264">
                  <c:v>117.040825</c:v>
                </c:pt>
                <c:pt idx="265">
                  <c:v>116.435699</c:v>
                </c:pt>
                <c:pt idx="266">
                  <c:v>116.781494</c:v>
                </c:pt>
                <c:pt idx="267">
                  <c:v>117.54991099999999</c:v>
                </c:pt>
                <c:pt idx="268">
                  <c:v>118.491241</c:v>
                </c:pt>
                <c:pt idx="269">
                  <c:v>116.39727000000001</c:v>
                </c:pt>
                <c:pt idx="270">
                  <c:v>117.06004299999999</c:v>
                </c:pt>
                <c:pt idx="271">
                  <c:v>115.64806400000001</c:v>
                </c:pt>
                <c:pt idx="272">
                  <c:v>118.347145</c:v>
                </c:pt>
                <c:pt idx="273">
                  <c:v>119.00992599999999</c:v>
                </c:pt>
                <c:pt idx="274">
                  <c:v>118.73136100000001</c:v>
                </c:pt>
                <c:pt idx="275">
                  <c:v>119.442162</c:v>
                </c:pt>
                <c:pt idx="276">
                  <c:v>119.94163500000001</c:v>
                </c:pt>
                <c:pt idx="277">
                  <c:v>120.565994</c:v>
                </c:pt>
                <c:pt idx="278">
                  <c:v>121.05585499999999</c:v>
                </c:pt>
                <c:pt idx="279">
                  <c:v>121.670593</c:v>
                </c:pt>
                <c:pt idx="280">
                  <c:v>121.929939</c:v>
                </c:pt>
                <c:pt idx="281">
                  <c:v>121.977966</c:v>
                </c:pt>
                <c:pt idx="282">
                  <c:v>120.998222</c:v>
                </c:pt>
                <c:pt idx="283">
                  <c:v>120.777298</c:v>
                </c:pt>
                <c:pt idx="284">
                  <c:v>120.297028</c:v>
                </c:pt>
                <c:pt idx="285">
                  <c:v>121.075073</c:v>
                </c:pt>
                <c:pt idx="286">
                  <c:v>122.07402</c:v>
                </c:pt>
                <c:pt idx="287">
                  <c:v>122.755989</c:v>
                </c:pt>
                <c:pt idx="288">
                  <c:v>123.716545</c:v>
                </c:pt>
                <c:pt idx="289">
                  <c:v>121.363235</c:v>
                </c:pt>
                <c:pt idx="290">
                  <c:v>119.547821</c:v>
                </c:pt>
                <c:pt idx="291">
                  <c:v>120.047302</c:v>
                </c:pt>
                <c:pt idx="292">
                  <c:v>118.96189099999999</c:v>
                </c:pt>
                <c:pt idx="293">
                  <c:v>118.251099</c:v>
                </c:pt>
                <c:pt idx="294">
                  <c:v>116.944771</c:v>
                </c:pt>
                <c:pt idx="295">
                  <c:v>118.299126</c:v>
                </c:pt>
                <c:pt idx="296">
                  <c:v>119.269272</c:v>
                </c:pt>
                <c:pt idx="297">
                  <c:v>120.037689</c:v>
                </c:pt>
                <c:pt idx="298">
                  <c:v>121.276779</c:v>
                </c:pt>
                <c:pt idx="299">
                  <c:v>122.64072400000001</c:v>
                </c:pt>
                <c:pt idx="300">
                  <c:v>124.773117</c:v>
                </c:pt>
                <c:pt idx="301">
                  <c:v>126.55970000000001</c:v>
                </c:pt>
                <c:pt idx="302">
                  <c:v>126.00258599999999</c:v>
                </c:pt>
                <c:pt idx="303">
                  <c:v>126.127464</c:v>
                </c:pt>
                <c:pt idx="304">
                  <c:v>124.917191</c:v>
                </c:pt>
                <c:pt idx="305">
                  <c:v>123.18823999999999</c:v>
                </c:pt>
                <c:pt idx="306">
                  <c:v>124.014297</c:v>
                </c:pt>
                <c:pt idx="307">
                  <c:v>123.822197</c:v>
                </c:pt>
                <c:pt idx="308">
                  <c:v>123.189384</c:v>
                </c:pt>
                <c:pt idx="309">
                  <c:v>124.38737500000001</c:v>
                </c:pt>
                <c:pt idx="310">
                  <c:v>127.073143</c:v>
                </c:pt>
                <c:pt idx="311">
                  <c:v>126.40654000000001</c:v>
                </c:pt>
                <c:pt idx="312">
                  <c:v>126.445183</c:v>
                </c:pt>
                <c:pt idx="313">
                  <c:v>125.681969</c:v>
                </c:pt>
                <c:pt idx="314">
                  <c:v>128.07792699999999</c:v>
                </c:pt>
                <c:pt idx="315">
                  <c:v>128.52233899999999</c:v>
                </c:pt>
                <c:pt idx="316">
                  <c:v>128.88945000000001</c:v>
                </c:pt>
                <c:pt idx="317">
                  <c:v>128.90876800000001</c:v>
                </c:pt>
                <c:pt idx="318">
                  <c:v>128.47403</c:v>
                </c:pt>
                <c:pt idx="319">
                  <c:v>128.39672899999999</c:v>
                </c:pt>
                <c:pt idx="320">
                  <c:v>129.044037</c:v>
                </c:pt>
                <c:pt idx="321">
                  <c:v>129.79759200000001</c:v>
                </c:pt>
                <c:pt idx="322">
                  <c:v>128.97640999999999</c:v>
                </c:pt>
                <c:pt idx="323">
                  <c:v>131.28543099999999</c:v>
                </c:pt>
                <c:pt idx="324">
                  <c:v>131.54628</c:v>
                </c:pt>
                <c:pt idx="325">
                  <c:v>131.86509699999999</c:v>
                </c:pt>
                <c:pt idx="326">
                  <c:v>132.96646100000001</c:v>
                </c:pt>
                <c:pt idx="327">
                  <c:v>133.739349</c:v>
                </c:pt>
                <c:pt idx="328">
                  <c:v>133.12103300000001</c:v>
                </c:pt>
                <c:pt idx="329">
                  <c:v>133.84562700000001</c:v>
                </c:pt>
                <c:pt idx="330">
                  <c:v>134.34802199999999</c:v>
                </c:pt>
                <c:pt idx="331">
                  <c:v>134.29969800000001</c:v>
                </c:pt>
                <c:pt idx="332">
                  <c:v>134.00988799999999</c:v>
                </c:pt>
                <c:pt idx="333">
                  <c:v>135.10159300000001</c:v>
                </c:pt>
                <c:pt idx="334">
                  <c:v>135.69090299999999</c:v>
                </c:pt>
                <c:pt idx="335">
                  <c:v>135.28514100000001</c:v>
                </c:pt>
                <c:pt idx="336">
                  <c:v>134.434967</c:v>
                </c:pt>
                <c:pt idx="337">
                  <c:v>132.26118500000001</c:v>
                </c:pt>
                <c:pt idx="338">
                  <c:v>133.005112</c:v>
                </c:pt>
                <c:pt idx="339">
                  <c:v>134.76345800000001</c:v>
                </c:pt>
                <c:pt idx="340">
                  <c:v>134.72479200000001</c:v>
                </c:pt>
                <c:pt idx="341">
                  <c:v>133.063095</c:v>
                </c:pt>
                <c:pt idx="342">
                  <c:v>129.77830499999999</c:v>
                </c:pt>
                <c:pt idx="343">
                  <c:v>131.46899400000001</c:v>
                </c:pt>
                <c:pt idx="344">
                  <c:v>133.005112</c:v>
                </c:pt>
                <c:pt idx="345">
                  <c:v>133.034088</c:v>
                </c:pt>
                <c:pt idx="346">
                  <c:v>133.16937300000001</c:v>
                </c:pt>
                <c:pt idx="347">
                  <c:v>132.64764400000001</c:v>
                </c:pt>
                <c:pt idx="348">
                  <c:v>134.23207099999999</c:v>
                </c:pt>
                <c:pt idx="349">
                  <c:v>134.058167</c:v>
                </c:pt>
                <c:pt idx="350">
                  <c:v>135.60395800000001</c:v>
                </c:pt>
                <c:pt idx="351">
                  <c:v>135.681274</c:v>
                </c:pt>
                <c:pt idx="352">
                  <c:v>136.27056899999999</c:v>
                </c:pt>
                <c:pt idx="353">
                  <c:v>135.855164</c:v>
                </c:pt>
                <c:pt idx="354">
                  <c:v>136.753647</c:v>
                </c:pt>
                <c:pt idx="355">
                  <c:v>139.17860400000001</c:v>
                </c:pt>
                <c:pt idx="356">
                  <c:v>140.87896699999999</c:v>
                </c:pt>
                <c:pt idx="357">
                  <c:v>140.36689799999999</c:v>
                </c:pt>
                <c:pt idx="358">
                  <c:v>140.386246</c:v>
                </c:pt>
                <c:pt idx="359">
                  <c:v>142.09626800000001</c:v>
                </c:pt>
                <c:pt idx="360">
                  <c:v>143.15896599999999</c:v>
                </c:pt>
                <c:pt idx="361">
                  <c:v>143.44880699999999</c:v>
                </c:pt>
                <c:pt idx="362">
                  <c:v>144.43424999999999</c:v>
                </c:pt>
                <c:pt idx="363">
                  <c:v>143.87391700000001</c:v>
                </c:pt>
                <c:pt idx="364">
                  <c:v>144.40527299999999</c:v>
                </c:pt>
                <c:pt idx="365">
                  <c:v>142.907791</c:v>
                </c:pt>
                <c:pt idx="366">
                  <c:v>141.74844400000001</c:v>
                </c:pt>
                <c:pt idx="367">
                  <c:v>141.81608600000001</c:v>
                </c:pt>
                <c:pt idx="368">
                  <c:v>139.45877100000001</c:v>
                </c:pt>
                <c:pt idx="369">
                  <c:v>142.30882299999999</c:v>
                </c:pt>
                <c:pt idx="370">
                  <c:v>141.54556299999999</c:v>
                </c:pt>
                <c:pt idx="371">
                  <c:v>141.227417</c:v>
                </c:pt>
                <c:pt idx="372">
                  <c:v>140.906342</c:v>
                </c:pt>
                <c:pt idx="373">
                  <c:v>141.947418</c:v>
                </c:pt>
                <c:pt idx="374">
                  <c:v>141.422012</c:v>
                </c:pt>
                <c:pt idx="375">
                  <c:v>141.13983200000001</c:v>
                </c:pt>
                <c:pt idx="376">
                  <c:v>140.33225999999999</c:v>
                </c:pt>
                <c:pt idx="377">
                  <c:v>140.91606100000001</c:v>
                </c:pt>
                <c:pt idx="378">
                  <c:v>141.480377</c:v>
                </c:pt>
                <c:pt idx="379">
                  <c:v>142.502014</c:v>
                </c:pt>
                <c:pt idx="380">
                  <c:v>142.86199999999999</c:v>
                </c:pt>
                <c:pt idx="381">
                  <c:v>142.47280900000001</c:v>
                </c:pt>
                <c:pt idx="382">
                  <c:v>144.817688</c:v>
                </c:pt>
                <c:pt idx="383">
                  <c:v>146.07283000000001</c:v>
                </c:pt>
                <c:pt idx="384">
                  <c:v>143.89335600000001</c:v>
                </c:pt>
                <c:pt idx="385">
                  <c:v>145.03175400000001</c:v>
                </c:pt>
                <c:pt idx="386">
                  <c:v>145.27499399999999</c:v>
                </c:pt>
                <c:pt idx="387">
                  <c:v>145.27499399999999</c:v>
                </c:pt>
                <c:pt idx="388">
                  <c:v>142.531204</c:v>
                </c:pt>
                <c:pt idx="389">
                  <c:v>145.89769000000001</c:v>
                </c:pt>
                <c:pt idx="390">
                  <c:v>145.93661499999999</c:v>
                </c:pt>
                <c:pt idx="391">
                  <c:v>144.700928</c:v>
                </c:pt>
                <c:pt idx="392">
                  <c:v>145.975525</c:v>
                </c:pt>
                <c:pt idx="393">
                  <c:v>145.99498</c:v>
                </c:pt>
                <c:pt idx="394">
                  <c:v>146.89012099999999</c:v>
                </c:pt>
                <c:pt idx="395">
                  <c:v>146.325806</c:v>
                </c:pt>
                <c:pt idx="396">
                  <c:v>146.33552599999999</c:v>
                </c:pt>
                <c:pt idx="397">
                  <c:v>146.598221</c:v>
                </c:pt>
                <c:pt idx="398">
                  <c:v>146.16038499999999</c:v>
                </c:pt>
                <c:pt idx="399">
                  <c:v>146.46202099999999</c:v>
                </c:pt>
                <c:pt idx="400">
                  <c:v>145.946335</c:v>
                </c:pt>
                <c:pt idx="401">
                  <c:v>147.70742799999999</c:v>
                </c:pt>
                <c:pt idx="402">
                  <c:v>147.47392300000001</c:v>
                </c:pt>
                <c:pt idx="403">
                  <c:v>146.666336</c:v>
                </c:pt>
                <c:pt idx="404">
                  <c:v>145.148483</c:v>
                </c:pt>
                <c:pt idx="405">
                  <c:v>146.12146000000001</c:v>
                </c:pt>
                <c:pt idx="406">
                  <c:v>146.45230100000001</c:v>
                </c:pt>
                <c:pt idx="407">
                  <c:v>147.250122</c:v>
                </c:pt>
                <c:pt idx="408">
                  <c:v>147.016617</c:v>
                </c:pt>
                <c:pt idx="409">
                  <c:v>146.870667</c:v>
                </c:pt>
                <c:pt idx="410">
                  <c:v>145.498749</c:v>
                </c:pt>
                <c:pt idx="411">
                  <c:v>146.21878100000001</c:v>
                </c:pt>
                <c:pt idx="412">
                  <c:v>147.016617</c:v>
                </c:pt>
                <c:pt idx="413">
                  <c:v>146.637146</c:v>
                </c:pt>
                <c:pt idx="414">
                  <c:v>146.004715</c:v>
                </c:pt>
                <c:pt idx="415">
                  <c:v>145.98526000000001</c:v>
                </c:pt>
                <c:pt idx="416">
                  <c:v>145.96580499999999</c:v>
                </c:pt>
                <c:pt idx="417">
                  <c:v>147.57119800000001</c:v>
                </c:pt>
                <c:pt idx="418">
                  <c:v>148.98202499999999</c:v>
                </c:pt>
                <c:pt idx="419">
                  <c:v>149.750687</c:v>
                </c:pt>
                <c:pt idx="420">
                  <c:v>152.056625</c:v>
                </c:pt>
                <c:pt idx="421">
                  <c:v>152.89340200000001</c:v>
                </c:pt>
                <c:pt idx="422">
                  <c:v>152.92257699999999</c:v>
                </c:pt>
                <c:pt idx="423">
                  <c:v>151.21987899999999</c:v>
                </c:pt>
                <c:pt idx="424">
                  <c:v>152.04688999999999</c:v>
                </c:pt>
                <c:pt idx="425">
                  <c:v>148.85556</c:v>
                </c:pt>
                <c:pt idx="426">
                  <c:v>146.744202</c:v>
                </c:pt>
                <c:pt idx="427">
                  <c:v>147.75608800000001</c:v>
                </c:pt>
                <c:pt idx="428">
                  <c:v>147.337692</c:v>
                </c:pt>
                <c:pt idx="429">
                  <c:v>147.853363</c:v>
                </c:pt>
                <c:pt idx="430">
                  <c:v>148.057693</c:v>
                </c:pt>
                <c:pt idx="431">
                  <c:v>146.64688100000001</c:v>
                </c:pt>
                <c:pt idx="432">
                  <c:v>145.88795500000001</c:v>
                </c:pt>
                <c:pt idx="433">
                  <c:v>145.91716</c:v>
                </c:pt>
                <c:pt idx="434">
                  <c:v>147.36689799999999</c:v>
                </c:pt>
                <c:pt idx="435">
                  <c:v>147.01542699999999</c:v>
                </c:pt>
                <c:pt idx="436">
                  <c:v>145.40008499999999</c:v>
                </c:pt>
                <c:pt idx="437">
                  <c:v>143.46168499999999</c:v>
                </c:pt>
                <c:pt idx="438">
                  <c:v>142.590363</c:v>
                </c:pt>
                <c:pt idx="439">
                  <c:v>143.588943</c:v>
                </c:pt>
                <c:pt idx="440">
                  <c:v>141.27851899999999</c:v>
                </c:pt>
                <c:pt idx="441">
                  <c:v>143.22673</c:v>
                </c:pt>
                <c:pt idx="442">
                  <c:v>143.295242</c:v>
                </c:pt>
                <c:pt idx="443">
                  <c:v>142.23793000000001</c:v>
                </c:pt>
                <c:pt idx="444">
                  <c:v>143.667282</c:v>
                </c:pt>
                <c:pt idx="445">
                  <c:v>144.03929099999999</c:v>
                </c:pt>
                <c:pt idx="446">
                  <c:v>142.68829299999999</c:v>
                </c:pt>
                <c:pt idx="447">
                  <c:v>143.05050700000001</c:v>
                </c:pt>
                <c:pt idx="448">
                  <c:v>144.91059899999999</c:v>
                </c:pt>
                <c:pt idx="449">
                  <c:v>145.89936800000001</c:v>
                </c:pt>
                <c:pt idx="450">
                  <c:v>147.671356</c:v>
                </c:pt>
                <c:pt idx="451">
                  <c:v>147.63220200000001</c:v>
                </c:pt>
                <c:pt idx="452">
                  <c:v>147.98461900000001</c:v>
                </c:pt>
                <c:pt idx="453">
                  <c:v>148.06295800000001</c:v>
                </c:pt>
                <c:pt idx="454">
                  <c:v>150.31462099999999</c:v>
                </c:pt>
                <c:pt idx="455">
                  <c:v>150.54960600000001</c:v>
                </c:pt>
                <c:pt idx="456">
                  <c:v>151.254471</c:v>
                </c:pt>
                <c:pt idx="457">
                  <c:v>151.704803</c:v>
                </c:pt>
                <c:pt idx="458">
                  <c:v>152.125778</c:v>
                </c:pt>
                <c:pt idx="459">
                  <c:v>150.88244599999999</c:v>
                </c:pt>
                <c:pt idx="460">
                  <c:v>153.026443</c:v>
                </c:pt>
                <c:pt idx="461">
                  <c:v>151.254471</c:v>
                </c:pt>
                <c:pt idx="462">
                  <c:v>151.99850499999999</c:v>
                </c:pt>
                <c:pt idx="463">
                  <c:v>152.69360399999999</c:v>
                </c:pt>
                <c:pt idx="464">
                  <c:v>153.31036399999999</c:v>
                </c:pt>
                <c:pt idx="465">
                  <c:v>151.753738</c:v>
                </c:pt>
                <c:pt idx="466">
                  <c:v>152.69360399999999</c:v>
                </c:pt>
                <c:pt idx="467">
                  <c:v>152.458618</c:v>
                </c:pt>
                <c:pt idx="468">
                  <c:v>152.732742</c:v>
                </c:pt>
                <c:pt idx="469">
                  <c:v>152.00830099999999</c:v>
                </c:pt>
                <c:pt idx="470">
                  <c:v>152.272614</c:v>
                </c:pt>
                <c:pt idx="471">
                  <c:v>152.18450899999999</c:v>
                </c:pt>
                <c:pt idx="472">
                  <c:v>153.23204000000001</c:v>
                </c:pt>
                <c:pt idx="473">
                  <c:v>152.17472799999999</c:v>
                </c:pt>
                <c:pt idx="474">
                  <c:v>152.703384</c:v>
                </c:pt>
                <c:pt idx="475">
                  <c:v>152.683807</c:v>
                </c:pt>
                <c:pt idx="476">
                  <c:v>151.73417699999999</c:v>
                </c:pt>
                <c:pt idx="477">
                  <c:v>151.029312</c:v>
                </c:pt>
                <c:pt idx="478">
                  <c:v>152.25303600000001</c:v>
                </c:pt>
                <c:pt idx="479">
                  <c:v>154.13270600000001</c:v>
                </c:pt>
                <c:pt idx="480">
                  <c:v>149.67829900000001</c:v>
                </c:pt>
                <c:pt idx="481">
                  <c:v>151.088043</c:v>
                </c:pt>
                <c:pt idx="482">
                  <c:v>147.95526100000001</c:v>
                </c:pt>
                <c:pt idx="483">
                  <c:v>145.70358300000001</c:v>
                </c:pt>
                <c:pt idx="484">
                  <c:v>149.98178100000001</c:v>
                </c:pt>
                <c:pt idx="485">
                  <c:v>149.47268700000001</c:v>
                </c:pt>
                <c:pt idx="486">
                  <c:v>152.106201</c:v>
                </c:pt>
                <c:pt idx="487">
                  <c:v>154.299149</c:v>
                </c:pt>
                <c:pt idx="488">
                  <c:v>155.41520700000001</c:v>
                </c:pt>
                <c:pt idx="489">
                  <c:v>153.24182099999999</c:v>
                </c:pt>
                <c:pt idx="490">
                  <c:v>153.63342299999999</c:v>
                </c:pt>
                <c:pt idx="491">
                  <c:v>155.03337099999999</c:v>
                </c:pt>
                <c:pt idx="492">
                  <c:v>153.10476700000001</c:v>
                </c:pt>
                <c:pt idx="493">
                  <c:v>155.22917200000001</c:v>
                </c:pt>
                <c:pt idx="494">
                  <c:v>155.27813699999999</c:v>
                </c:pt>
                <c:pt idx="495">
                  <c:v>155.14106799999999</c:v>
                </c:pt>
                <c:pt idx="496">
                  <c:v>153.74110400000001</c:v>
                </c:pt>
                <c:pt idx="497">
                  <c:v>155.620789</c:v>
                </c:pt>
                <c:pt idx="498">
                  <c:v>157.19697600000001</c:v>
                </c:pt>
                <c:pt idx="499">
                  <c:v>156.95188899999999</c:v>
                </c:pt>
                <c:pt idx="500">
                  <c:v>159.64961199999999</c:v>
                </c:pt>
                <c:pt idx="501">
                  <c:v>160.24252300000001</c:v>
                </c:pt>
                <c:pt idx="502">
                  <c:v>161.29984999999999</c:v>
                </c:pt>
                <c:pt idx="503">
                  <c:v>161.99156199999999</c:v>
                </c:pt>
                <c:pt idx="504">
                  <c:v>162.32756000000001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A0-49E8-894C-F96446173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7159376"/>
        <c:axId val="1367162288"/>
      </c:lineChart>
      <c:catAx>
        <c:axId val="1367159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(Daily*)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7162288"/>
        <c:crosses val="autoZero"/>
        <c:auto val="1"/>
        <c:lblAlgn val="ctr"/>
        <c:lblOffset val="100"/>
        <c:noMultiLvlLbl val="0"/>
      </c:catAx>
      <c:valAx>
        <c:axId val="13671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9022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VGSLX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9022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715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D400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u="none" strike="noStrike" baseline="0" dirty="0">
                <a:solidFill>
                  <a:srgbClr val="D400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S&amp;P 500 vs Time </a:t>
            </a:r>
            <a:endParaRPr lang="en-US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D4002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S&amp;P 500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Sheet1!$A$2:$A$506</c:f>
              <c:numCache>
                <c:formatCode>General</c:formatCode>
                <c:ptCount val="505"/>
                <c:pt idx="0">
                  <c:v>3257.85</c:v>
                </c:pt>
                <c:pt idx="1">
                  <c:v>3234.85</c:v>
                </c:pt>
                <c:pt idx="2">
                  <c:v>3246.28</c:v>
                </c:pt>
                <c:pt idx="3">
                  <c:v>3237.18</c:v>
                </c:pt>
                <c:pt idx="4">
                  <c:v>3253.05</c:v>
                </c:pt>
                <c:pt idx="5">
                  <c:v>3274.7</c:v>
                </c:pt>
                <c:pt idx="6">
                  <c:v>3265.35</c:v>
                </c:pt>
                <c:pt idx="7">
                  <c:v>3288.13</c:v>
                </c:pt>
                <c:pt idx="8">
                  <c:v>3283.15</c:v>
                </c:pt>
                <c:pt idx="9">
                  <c:v>3289.29</c:v>
                </c:pt>
                <c:pt idx="10">
                  <c:v>3316.81</c:v>
                </c:pt>
                <c:pt idx="11">
                  <c:v>3329.62</c:v>
                </c:pt>
                <c:pt idx="12">
                  <c:v>3320.79</c:v>
                </c:pt>
                <c:pt idx="13">
                  <c:v>3321.75</c:v>
                </c:pt>
                <c:pt idx="14">
                  <c:v>3325.54</c:v>
                </c:pt>
                <c:pt idx="15">
                  <c:v>3295.47</c:v>
                </c:pt>
                <c:pt idx="16">
                  <c:v>3243.63</c:v>
                </c:pt>
                <c:pt idx="17">
                  <c:v>3276.24</c:v>
                </c:pt>
                <c:pt idx="18">
                  <c:v>3273.4</c:v>
                </c:pt>
                <c:pt idx="19">
                  <c:v>3283.66</c:v>
                </c:pt>
                <c:pt idx="20">
                  <c:v>3225.52</c:v>
                </c:pt>
                <c:pt idx="21">
                  <c:v>3248.92</c:v>
                </c:pt>
                <c:pt idx="22">
                  <c:v>3297.59</c:v>
                </c:pt>
                <c:pt idx="23">
                  <c:v>3334.69</c:v>
                </c:pt>
                <c:pt idx="24">
                  <c:v>3345.78</c:v>
                </c:pt>
                <c:pt idx="25">
                  <c:v>3327.71</c:v>
                </c:pt>
                <c:pt idx="26">
                  <c:v>3352.09</c:v>
                </c:pt>
                <c:pt idx="27">
                  <c:v>3357.75</c:v>
                </c:pt>
                <c:pt idx="28">
                  <c:v>3379.45</c:v>
                </c:pt>
                <c:pt idx="29">
                  <c:v>3373.94</c:v>
                </c:pt>
                <c:pt idx="30">
                  <c:v>3380.16</c:v>
                </c:pt>
                <c:pt idx="31">
                  <c:v>3370.29</c:v>
                </c:pt>
                <c:pt idx="32">
                  <c:v>3386.15</c:v>
                </c:pt>
                <c:pt idx="33">
                  <c:v>3373.23</c:v>
                </c:pt>
                <c:pt idx="34">
                  <c:v>3337.75</c:v>
                </c:pt>
                <c:pt idx="35">
                  <c:v>3225.89</c:v>
                </c:pt>
                <c:pt idx="36">
                  <c:v>3128.21</c:v>
                </c:pt>
                <c:pt idx="37">
                  <c:v>3116.39</c:v>
                </c:pt>
                <c:pt idx="38">
                  <c:v>2978.76</c:v>
                </c:pt>
                <c:pt idx="39">
                  <c:v>2954.22</c:v>
                </c:pt>
                <c:pt idx="40">
                  <c:v>3090.23</c:v>
                </c:pt>
                <c:pt idx="41">
                  <c:v>3003.37</c:v>
                </c:pt>
                <c:pt idx="42">
                  <c:v>3130.12</c:v>
                </c:pt>
                <c:pt idx="43">
                  <c:v>3023.94</c:v>
                </c:pt>
                <c:pt idx="44">
                  <c:v>2972.37</c:v>
                </c:pt>
                <c:pt idx="45">
                  <c:v>2746.56</c:v>
                </c:pt>
                <c:pt idx="46">
                  <c:v>2882.23</c:v>
                </c:pt>
                <c:pt idx="47">
                  <c:v>2741.38</c:v>
                </c:pt>
                <c:pt idx="48">
                  <c:v>2480.64</c:v>
                </c:pt>
                <c:pt idx="49">
                  <c:v>2711.02</c:v>
                </c:pt>
                <c:pt idx="50">
                  <c:v>2386.13</c:v>
                </c:pt>
                <c:pt idx="51">
                  <c:v>2529.19</c:v>
                </c:pt>
                <c:pt idx="52">
                  <c:v>2398.1</c:v>
                </c:pt>
                <c:pt idx="53">
                  <c:v>2409.39</c:v>
                </c:pt>
                <c:pt idx="54">
                  <c:v>2304.92</c:v>
                </c:pt>
                <c:pt idx="55">
                  <c:v>2237.4</c:v>
                </c:pt>
                <c:pt idx="56">
                  <c:v>2447.33</c:v>
                </c:pt>
                <c:pt idx="57">
                  <c:v>2475.56</c:v>
                </c:pt>
                <c:pt idx="58">
                  <c:v>2630.07</c:v>
                </c:pt>
                <c:pt idx="59">
                  <c:v>2541.4699999999998</c:v>
                </c:pt>
                <c:pt idx="60">
                  <c:v>2626.65</c:v>
                </c:pt>
                <c:pt idx="61">
                  <c:v>2584.59</c:v>
                </c:pt>
                <c:pt idx="62">
                  <c:v>2470.5</c:v>
                </c:pt>
                <c:pt idx="63">
                  <c:v>2526.9</c:v>
                </c:pt>
                <c:pt idx="64">
                  <c:v>2488.65</c:v>
                </c:pt>
                <c:pt idx="65">
                  <c:v>2663.68</c:v>
                </c:pt>
                <c:pt idx="66">
                  <c:v>2659.41</c:v>
                </c:pt>
                <c:pt idx="67">
                  <c:v>2749.98</c:v>
                </c:pt>
                <c:pt idx="68">
                  <c:v>2789.82</c:v>
                </c:pt>
                <c:pt idx="69">
                  <c:v>2761.63</c:v>
                </c:pt>
                <c:pt idx="70">
                  <c:v>2846.06</c:v>
                </c:pt>
                <c:pt idx="71">
                  <c:v>2783.36</c:v>
                </c:pt>
                <c:pt idx="72">
                  <c:v>2799.55</c:v>
                </c:pt>
                <c:pt idx="73">
                  <c:v>2874.56</c:v>
                </c:pt>
                <c:pt idx="74">
                  <c:v>2823.16</c:v>
                </c:pt>
                <c:pt idx="75">
                  <c:v>2736.56</c:v>
                </c:pt>
                <c:pt idx="76">
                  <c:v>2799.31</c:v>
                </c:pt>
                <c:pt idx="77">
                  <c:v>2797.8</c:v>
                </c:pt>
                <c:pt idx="78">
                  <c:v>2836.74</c:v>
                </c:pt>
                <c:pt idx="79">
                  <c:v>2878.48</c:v>
                </c:pt>
                <c:pt idx="80">
                  <c:v>2863.39</c:v>
                </c:pt>
                <c:pt idx="81">
                  <c:v>2939.51</c:v>
                </c:pt>
                <c:pt idx="82">
                  <c:v>2912.43</c:v>
                </c:pt>
                <c:pt idx="83">
                  <c:v>2830.71</c:v>
                </c:pt>
                <c:pt idx="84">
                  <c:v>2842.74</c:v>
                </c:pt>
                <c:pt idx="85">
                  <c:v>2868.44</c:v>
                </c:pt>
                <c:pt idx="86">
                  <c:v>2848.42</c:v>
                </c:pt>
                <c:pt idx="87">
                  <c:v>2881.19</c:v>
                </c:pt>
                <c:pt idx="88">
                  <c:v>2929.8</c:v>
                </c:pt>
                <c:pt idx="89">
                  <c:v>2930.19</c:v>
                </c:pt>
                <c:pt idx="90">
                  <c:v>2870.12</c:v>
                </c:pt>
                <c:pt idx="91">
                  <c:v>2820</c:v>
                </c:pt>
                <c:pt idx="92">
                  <c:v>2852.5</c:v>
                </c:pt>
                <c:pt idx="93">
                  <c:v>2863.7</c:v>
                </c:pt>
                <c:pt idx="94">
                  <c:v>2953.91</c:v>
                </c:pt>
                <c:pt idx="95">
                  <c:v>2922.94</c:v>
                </c:pt>
                <c:pt idx="96">
                  <c:v>2971.61</c:v>
                </c:pt>
                <c:pt idx="97">
                  <c:v>2948.51</c:v>
                </c:pt>
                <c:pt idx="98">
                  <c:v>2955.45</c:v>
                </c:pt>
                <c:pt idx="99">
                  <c:v>2991.77</c:v>
                </c:pt>
                <c:pt idx="100">
                  <c:v>3036.13</c:v>
                </c:pt>
                <c:pt idx="101">
                  <c:v>3029.73</c:v>
                </c:pt>
                <c:pt idx="102">
                  <c:v>3044.31</c:v>
                </c:pt>
                <c:pt idx="103">
                  <c:v>3055.73</c:v>
                </c:pt>
                <c:pt idx="104">
                  <c:v>3080.82</c:v>
                </c:pt>
                <c:pt idx="105">
                  <c:v>3122.87</c:v>
                </c:pt>
                <c:pt idx="106">
                  <c:v>3112.35</c:v>
                </c:pt>
                <c:pt idx="107">
                  <c:v>3193.93</c:v>
                </c:pt>
                <c:pt idx="108">
                  <c:v>3232.39</c:v>
                </c:pt>
                <c:pt idx="109">
                  <c:v>3207.18</c:v>
                </c:pt>
                <c:pt idx="110">
                  <c:v>3190.14</c:v>
                </c:pt>
                <c:pt idx="111">
                  <c:v>3002.1</c:v>
                </c:pt>
                <c:pt idx="112">
                  <c:v>3041.31</c:v>
                </c:pt>
                <c:pt idx="113">
                  <c:v>3066.59</c:v>
                </c:pt>
                <c:pt idx="114">
                  <c:v>3124.74</c:v>
                </c:pt>
                <c:pt idx="115">
                  <c:v>3113.49</c:v>
                </c:pt>
                <c:pt idx="116">
                  <c:v>3115.34</c:v>
                </c:pt>
                <c:pt idx="117">
                  <c:v>3097.74</c:v>
                </c:pt>
                <c:pt idx="118">
                  <c:v>3117.86</c:v>
                </c:pt>
                <c:pt idx="119">
                  <c:v>3131.29</c:v>
                </c:pt>
                <c:pt idx="120">
                  <c:v>3050.33</c:v>
                </c:pt>
                <c:pt idx="121">
                  <c:v>3083.76</c:v>
                </c:pt>
                <c:pt idx="122">
                  <c:v>3009.05</c:v>
                </c:pt>
                <c:pt idx="123">
                  <c:v>3053.24</c:v>
                </c:pt>
                <c:pt idx="124">
                  <c:v>3100.29</c:v>
                </c:pt>
                <c:pt idx="125">
                  <c:v>3115.86</c:v>
                </c:pt>
                <c:pt idx="126">
                  <c:v>3130.01</c:v>
                </c:pt>
                <c:pt idx="127">
                  <c:v>3179.72</c:v>
                </c:pt>
                <c:pt idx="128">
                  <c:v>3145.32</c:v>
                </c:pt>
                <c:pt idx="129">
                  <c:v>3169.94</c:v>
                </c:pt>
                <c:pt idx="130">
                  <c:v>3152.05</c:v>
                </c:pt>
                <c:pt idx="131">
                  <c:v>3185.04</c:v>
                </c:pt>
                <c:pt idx="132">
                  <c:v>3155.22</c:v>
                </c:pt>
                <c:pt idx="133">
                  <c:v>3197.52</c:v>
                </c:pt>
                <c:pt idx="134">
                  <c:v>3226.56</c:v>
                </c:pt>
                <c:pt idx="135">
                  <c:v>3215.57</c:v>
                </c:pt>
                <c:pt idx="136">
                  <c:v>3224.73</c:v>
                </c:pt>
                <c:pt idx="137">
                  <c:v>3251.84</c:v>
                </c:pt>
                <c:pt idx="138">
                  <c:v>3257.3</c:v>
                </c:pt>
                <c:pt idx="139">
                  <c:v>3276.02</c:v>
                </c:pt>
                <c:pt idx="140">
                  <c:v>3235.66</c:v>
                </c:pt>
                <c:pt idx="141">
                  <c:v>3215.63</c:v>
                </c:pt>
                <c:pt idx="142">
                  <c:v>3239.41</c:v>
                </c:pt>
                <c:pt idx="143">
                  <c:v>3218.44</c:v>
                </c:pt>
                <c:pt idx="144">
                  <c:v>3258.44</c:v>
                </c:pt>
                <c:pt idx="145">
                  <c:v>3246.22</c:v>
                </c:pt>
                <c:pt idx="146">
                  <c:v>3271.12</c:v>
                </c:pt>
                <c:pt idx="147">
                  <c:v>3294.61</c:v>
                </c:pt>
                <c:pt idx="148">
                  <c:v>3306.51</c:v>
                </c:pt>
                <c:pt idx="149">
                  <c:v>3327.77</c:v>
                </c:pt>
                <c:pt idx="150">
                  <c:v>3349.16</c:v>
                </c:pt>
                <c:pt idx="151">
                  <c:v>3351.28</c:v>
                </c:pt>
                <c:pt idx="152">
                  <c:v>3360.47</c:v>
                </c:pt>
                <c:pt idx="153">
                  <c:v>3333.69</c:v>
                </c:pt>
                <c:pt idx="154">
                  <c:v>3380.35</c:v>
                </c:pt>
                <c:pt idx="155">
                  <c:v>3373.43</c:v>
                </c:pt>
                <c:pt idx="156">
                  <c:v>3372.85</c:v>
                </c:pt>
                <c:pt idx="157">
                  <c:v>3381.99</c:v>
                </c:pt>
                <c:pt idx="158">
                  <c:v>3389.78</c:v>
                </c:pt>
                <c:pt idx="159">
                  <c:v>3374.85</c:v>
                </c:pt>
                <c:pt idx="160">
                  <c:v>3385.51</c:v>
                </c:pt>
                <c:pt idx="161">
                  <c:v>3397.16</c:v>
                </c:pt>
                <c:pt idx="162">
                  <c:v>3431.28</c:v>
                </c:pt>
                <c:pt idx="163">
                  <c:v>3443.62</c:v>
                </c:pt>
                <c:pt idx="164">
                  <c:v>3478.73</c:v>
                </c:pt>
                <c:pt idx="165">
                  <c:v>3484.55</c:v>
                </c:pt>
                <c:pt idx="166">
                  <c:v>3508.01</c:v>
                </c:pt>
                <c:pt idx="167">
                  <c:v>3500.31</c:v>
                </c:pt>
                <c:pt idx="168">
                  <c:v>3526.65</c:v>
                </c:pt>
                <c:pt idx="169">
                  <c:v>3580.84</c:v>
                </c:pt>
                <c:pt idx="170">
                  <c:v>3455.06</c:v>
                </c:pt>
                <c:pt idx="171">
                  <c:v>3426.96</c:v>
                </c:pt>
                <c:pt idx="172">
                  <c:v>3331.84</c:v>
                </c:pt>
                <c:pt idx="173">
                  <c:v>3398.96</c:v>
                </c:pt>
                <c:pt idx="174">
                  <c:v>3339.19</c:v>
                </c:pt>
                <c:pt idx="175">
                  <c:v>3340.97</c:v>
                </c:pt>
                <c:pt idx="176">
                  <c:v>3383.54</c:v>
                </c:pt>
                <c:pt idx="177">
                  <c:v>3401.2</c:v>
                </c:pt>
                <c:pt idx="178">
                  <c:v>3385.49</c:v>
                </c:pt>
                <c:pt idx="179">
                  <c:v>3357.01</c:v>
                </c:pt>
                <c:pt idx="180">
                  <c:v>3319.47</c:v>
                </c:pt>
                <c:pt idx="181">
                  <c:v>3281.06</c:v>
                </c:pt>
                <c:pt idx="182">
                  <c:v>3315.57</c:v>
                </c:pt>
                <c:pt idx="183">
                  <c:v>3236.92</c:v>
                </c:pt>
                <c:pt idx="184">
                  <c:v>3246.59</c:v>
                </c:pt>
                <c:pt idx="185">
                  <c:v>3298.46</c:v>
                </c:pt>
                <c:pt idx="186">
                  <c:v>3351.6</c:v>
                </c:pt>
                <c:pt idx="187">
                  <c:v>3335.47</c:v>
                </c:pt>
                <c:pt idx="188">
                  <c:v>3363</c:v>
                </c:pt>
                <c:pt idx="189">
                  <c:v>3380.8</c:v>
                </c:pt>
                <c:pt idx="190">
                  <c:v>3348.42</c:v>
                </c:pt>
                <c:pt idx="191">
                  <c:v>3408.6</c:v>
                </c:pt>
                <c:pt idx="192">
                  <c:v>3360.97</c:v>
                </c:pt>
                <c:pt idx="193">
                  <c:v>3419.44</c:v>
                </c:pt>
                <c:pt idx="194">
                  <c:v>3446.83</c:v>
                </c:pt>
                <c:pt idx="195">
                  <c:v>3477.14</c:v>
                </c:pt>
                <c:pt idx="196">
                  <c:v>3534.22</c:v>
                </c:pt>
                <c:pt idx="197">
                  <c:v>3511.93</c:v>
                </c:pt>
                <c:pt idx="198">
                  <c:v>3488.67</c:v>
                </c:pt>
                <c:pt idx="199">
                  <c:v>3483.34</c:v>
                </c:pt>
                <c:pt idx="200">
                  <c:v>3483.81</c:v>
                </c:pt>
                <c:pt idx="201">
                  <c:v>3426.92</c:v>
                </c:pt>
                <c:pt idx="202">
                  <c:v>3443.12</c:v>
                </c:pt>
                <c:pt idx="203">
                  <c:v>3435.56</c:v>
                </c:pt>
                <c:pt idx="204">
                  <c:v>3453.49</c:v>
                </c:pt>
                <c:pt idx="205">
                  <c:v>3465.39</c:v>
                </c:pt>
                <c:pt idx="206">
                  <c:v>3400.97</c:v>
                </c:pt>
                <c:pt idx="207">
                  <c:v>3390.68</c:v>
                </c:pt>
                <c:pt idx="208">
                  <c:v>3271.03</c:v>
                </c:pt>
                <c:pt idx="209">
                  <c:v>3310.11</c:v>
                </c:pt>
                <c:pt idx="210">
                  <c:v>3269.96</c:v>
                </c:pt>
                <c:pt idx="211">
                  <c:v>3310.24</c:v>
                </c:pt>
                <c:pt idx="212">
                  <c:v>3369.16</c:v>
                </c:pt>
                <c:pt idx="213">
                  <c:v>3443.44</c:v>
                </c:pt>
                <c:pt idx="214">
                  <c:v>3510.45</c:v>
                </c:pt>
                <c:pt idx="215">
                  <c:v>3509.44</c:v>
                </c:pt>
                <c:pt idx="216">
                  <c:v>3550.5</c:v>
                </c:pt>
                <c:pt idx="217">
                  <c:v>3545.53</c:v>
                </c:pt>
                <c:pt idx="218">
                  <c:v>3572.66</c:v>
                </c:pt>
                <c:pt idx="219">
                  <c:v>3537.01</c:v>
                </c:pt>
                <c:pt idx="220">
                  <c:v>3585.15</c:v>
                </c:pt>
                <c:pt idx="221">
                  <c:v>3626.91</c:v>
                </c:pt>
                <c:pt idx="222">
                  <c:v>3609.53</c:v>
                </c:pt>
                <c:pt idx="223">
                  <c:v>3567.79</c:v>
                </c:pt>
                <c:pt idx="224">
                  <c:v>3581.87</c:v>
                </c:pt>
                <c:pt idx="225">
                  <c:v>3557.54</c:v>
                </c:pt>
                <c:pt idx="226">
                  <c:v>3577.59</c:v>
                </c:pt>
                <c:pt idx="227">
                  <c:v>3635.41</c:v>
                </c:pt>
                <c:pt idx="228">
                  <c:v>3629.65</c:v>
                </c:pt>
                <c:pt idx="229">
                  <c:v>3638.35</c:v>
                </c:pt>
                <c:pt idx="230">
                  <c:v>3621.63</c:v>
                </c:pt>
                <c:pt idx="231">
                  <c:v>3662.45</c:v>
                </c:pt>
                <c:pt idx="232">
                  <c:v>3669.01</c:v>
                </c:pt>
                <c:pt idx="233">
                  <c:v>3666.72</c:v>
                </c:pt>
                <c:pt idx="234">
                  <c:v>3699.12</c:v>
                </c:pt>
                <c:pt idx="235">
                  <c:v>3691.96</c:v>
                </c:pt>
                <c:pt idx="236">
                  <c:v>3702.25</c:v>
                </c:pt>
                <c:pt idx="237">
                  <c:v>3672.82</c:v>
                </c:pt>
                <c:pt idx="238">
                  <c:v>3668.1</c:v>
                </c:pt>
                <c:pt idx="239">
                  <c:v>3663.46</c:v>
                </c:pt>
                <c:pt idx="240">
                  <c:v>3647.49</c:v>
                </c:pt>
                <c:pt idx="241">
                  <c:v>3694.62</c:v>
                </c:pt>
                <c:pt idx="242">
                  <c:v>3701.17</c:v>
                </c:pt>
                <c:pt idx="243">
                  <c:v>3722.48</c:v>
                </c:pt>
                <c:pt idx="244">
                  <c:v>3709.41</c:v>
                </c:pt>
                <c:pt idx="245">
                  <c:v>3694.92</c:v>
                </c:pt>
                <c:pt idx="246">
                  <c:v>3687.26</c:v>
                </c:pt>
                <c:pt idx="247">
                  <c:v>3690.01</c:v>
                </c:pt>
                <c:pt idx="248">
                  <c:v>3703.06</c:v>
                </c:pt>
                <c:pt idx="249">
                  <c:v>3735.36</c:v>
                </c:pt>
                <c:pt idx="250">
                  <c:v>3727.04</c:v>
                </c:pt>
                <c:pt idx="251">
                  <c:v>3732.04</c:v>
                </c:pt>
                <c:pt idx="252">
                  <c:v>3756.07</c:v>
                </c:pt>
                <c:pt idx="253">
                  <c:v>3700.65</c:v>
                </c:pt>
                <c:pt idx="254">
                  <c:v>3726.86</c:v>
                </c:pt>
                <c:pt idx="255">
                  <c:v>3748.14</c:v>
                </c:pt>
                <c:pt idx="256">
                  <c:v>3803.79</c:v>
                </c:pt>
                <c:pt idx="257">
                  <c:v>3824.68</c:v>
                </c:pt>
                <c:pt idx="258">
                  <c:v>3799.61</c:v>
                </c:pt>
                <c:pt idx="259">
                  <c:v>3801.19</c:v>
                </c:pt>
                <c:pt idx="260">
                  <c:v>3809.84</c:v>
                </c:pt>
                <c:pt idx="261">
                  <c:v>3795.54</c:v>
                </c:pt>
                <c:pt idx="262">
                  <c:v>3768.25</c:v>
                </c:pt>
                <c:pt idx="263">
                  <c:v>3798.91</c:v>
                </c:pt>
                <c:pt idx="264">
                  <c:v>3851.85</c:v>
                </c:pt>
                <c:pt idx="265">
                  <c:v>3853.07</c:v>
                </c:pt>
                <c:pt idx="266">
                  <c:v>3841.47</c:v>
                </c:pt>
                <c:pt idx="267">
                  <c:v>3855.36</c:v>
                </c:pt>
                <c:pt idx="268">
                  <c:v>3849.62</c:v>
                </c:pt>
                <c:pt idx="269">
                  <c:v>3750.77</c:v>
                </c:pt>
                <c:pt idx="270">
                  <c:v>3787.38</c:v>
                </c:pt>
                <c:pt idx="271">
                  <c:v>3714.24</c:v>
                </c:pt>
                <c:pt idx="272">
                  <c:v>3773.86</c:v>
                </c:pt>
                <c:pt idx="273">
                  <c:v>3826.31</c:v>
                </c:pt>
                <c:pt idx="274">
                  <c:v>3830.17</c:v>
                </c:pt>
                <c:pt idx="275">
                  <c:v>3871.74</c:v>
                </c:pt>
                <c:pt idx="276">
                  <c:v>3886.83</c:v>
                </c:pt>
                <c:pt idx="277">
                  <c:v>3915.59</c:v>
                </c:pt>
                <c:pt idx="278">
                  <c:v>3911.23</c:v>
                </c:pt>
                <c:pt idx="279">
                  <c:v>3909.88</c:v>
                </c:pt>
                <c:pt idx="280">
                  <c:v>3916.38</c:v>
                </c:pt>
                <c:pt idx="281">
                  <c:v>3934.83</c:v>
                </c:pt>
                <c:pt idx="282">
                  <c:v>3932.59</c:v>
                </c:pt>
                <c:pt idx="283">
                  <c:v>3931.33</c:v>
                </c:pt>
                <c:pt idx="284">
                  <c:v>3913.97</c:v>
                </c:pt>
                <c:pt idx="285">
                  <c:v>3906.71</c:v>
                </c:pt>
                <c:pt idx="286">
                  <c:v>3876.5</c:v>
                </c:pt>
                <c:pt idx="287">
                  <c:v>3881.37</c:v>
                </c:pt>
                <c:pt idx="288">
                  <c:v>3925.43</c:v>
                </c:pt>
                <c:pt idx="289">
                  <c:v>3829.34</c:v>
                </c:pt>
                <c:pt idx="290">
                  <c:v>3811.15</c:v>
                </c:pt>
                <c:pt idx="291">
                  <c:v>3901.82</c:v>
                </c:pt>
                <c:pt idx="292">
                  <c:v>3870.29</c:v>
                </c:pt>
                <c:pt idx="293">
                  <c:v>3819.72</c:v>
                </c:pt>
                <c:pt idx="294">
                  <c:v>3768.47</c:v>
                </c:pt>
                <c:pt idx="295">
                  <c:v>3841.94</c:v>
                </c:pt>
                <c:pt idx="296">
                  <c:v>3821.35</c:v>
                </c:pt>
                <c:pt idx="297">
                  <c:v>3875.44</c:v>
                </c:pt>
                <c:pt idx="298">
                  <c:v>3898.81</c:v>
                </c:pt>
                <c:pt idx="299">
                  <c:v>3939.34</c:v>
                </c:pt>
                <c:pt idx="300">
                  <c:v>3943.34</c:v>
                </c:pt>
                <c:pt idx="301">
                  <c:v>3968.94</c:v>
                </c:pt>
                <c:pt idx="302">
                  <c:v>3962.71</c:v>
                </c:pt>
                <c:pt idx="303">
                  <c:v>3974.12</c:v>
                </c:pt>
                <c:pt idx="304">
                  <c:v>3915.46</c:v>
                </c:pt>
                <c:pt idx="305">
                  <c:v>3913.1</c:v>
                </c:pt>
                <c:pt idx="306">
                  <c:v>3940.59</c:v>
                </c:pt>
                <c:pt idx="307">
                  <c:v>3910.52</c:v>
                </c:pt>
                <c:pt idx="308">
                  <c:v>3889.14</c:v>
                </c:pt>
                <c:pt idx="309">
                  <c:v>3909.52</c:v>
                </c:pt>
                <c:pt idx="310">
                  <c:v>3974.54</c:v>
                </c:pt>
                <c:pt idx="311">
                  <c:v>3971.09</c:v>
                </c:pt>
                <c:pt idx="312">
                  <c:v>3958.55</c:v>
                </c:pt>
                <c:pt idx="313">
                  <c:v>3972.89</c:v>
                </c:pt>
                <c:pt idx="314">
                  <c:v>4019.87</c:v>
                </c:pt>
                <c:pt idx="315">
                  <c:v>4077.91</c:v>
                </c:pt>
                <c:pt idx="316">
                  <c:v>4073.94</c:v>
                </c:pt>
                <c:pt idx="317">
                  <c:v>4079.95</c:v>
                </c:pt>
                <c:pt idx="318">
                  <c:v>4097.17</c:v>
                </c:pt>
                <c:pt idx="319">
                  <c:v>4128.8</c:v>
                </c:pt>
                <c:pt idx="320">
                  <c:v>4127.99</c:v>
                </c:pt>
                <c:pt idx="321">
                  <c:v>4141.59</c:v>
                </c:pt>
                <c:pt idx="322">
                  <c:v>4124.66</c:v>
                </c:pt>
                <c:pt idx="323">
                  <c:v>4170.42</c:v>
                </c:pt>
                <c:pt idx="324">
                  <c:v>4185.47</c:v>
                </c:pt>
                <c:pt idx="325">
                  <c:v>4163.26</c:v>
                </c:pt>
                <c:pt idx="326">
                  <c:v>4134.9399999999996</c:v>
                </c:pt>
                <c:pt idx="327">
                  <c:v>4173.42</c:v>
                </c:pt>
                <c:pt idx="328">
                  <c:v>4134.9799999999996</c:v>
                </c:pt>
                <c:pt idx="329">
                  <c:v>4180.17</c:v>
                </c:pt>
                <c:pt idx="330">
                  <c:v>4187.62</c:v>
                </c:pt>
                <c:pt idx="331">
                  <c:v>4186.72</c:v>
                </c:pt>
                <c:pt idx="332">
                  <c:v>4183.18</c:v>
                </c:pt>
                <c:pt idx="333">
                  <c:v>4211.47</c:v>
                </c:pt>
                <c:pt idx="334">
                  <c:v>4181.17</c:v>
                </c:pt>
                <c:pt idx="335">
                  <c:v>4192.66</c:v>
                </c:pt>
                <c:pt idx="336">
                  <c:v>4164.66</c:v>
                </c:pt>
                <c:pt idx="337">
                  <c:v>4167.59</c:v>
                </c:pt>
                <c:pt idx="338">
                  <c:v>4201.62</c:v>
                </c:pt>
                <c:pt idx="339">
                  <c:v>4232.6000000000004</c:v>
                </c:pt>
                <c:pt idx="340">
                  <c:v>4188.43</c:v>
                </c:pt>
                <c:pt idx="341">
                  <c:v>4152.1000000000004</c:v>
                </c:pt>
                <c:pt idx="342">
                  <c:v>4063.04</c:v>
                </c:pt>
                <c:pt idx="343">
                  <c:v>4112.5</c:v>
                </c:pt>
                <c:pt idx="344">
                  <c:v>4173.8500000000004</c:v>
                </c:pt>
                <c:pt idx="345">
                  <c:v>4163.29</c:v>
                </c:pt>
                <c:pt idx="346">
                  <c:v>4127.83</c:v>
                </c:pt>
                <c:pt idx="347">
                  <c:v>4115.68</c:v>
                </c:pt>
                <c:pt idx="348">
                  <c:v>4159.12</c:v>
                </c:pt>
                <c:pt idx="349">
                  <c:v>4155.8599999999997</c:v>
                </c:pt>
                <c:pt idx="350">
                  <c:v>4197.05</c:v>
                </c:pt>
                <c:pt idx="351">
                  <c:v>4188.13</c:v>
                </c:pt>
                <c:pt idx="352">
                  <c:v>4195.99</c:v>
                </c:pt>
                <c:pt idx="353">
                  <c:v>4200.88</c:v>
                </c:pt>
                <c:pt idx="354">
                  <c:v>4204.1099999999997</c:v>
                </c:pt>
                <c:pt idx="355">
                  <c:v>4202.04</c:v>
                </c:pt>
                <c:pt idx="356">
                  <c:v>4208.12</c:v>
                </c:pt>
                <c:pt idx="357">
                  <c:v>4192.8500000000004</c:v>
                </c:pt>
                <c:pt idx="358">
                  <c:v>4229.8900000000003</c:v>
                </c:pt>
                <c:pt idx="359">
                  <c:v>4226.5200000000004</c:v>
                </c:pt>
                <c:pt idx="360">
                  <c:v>4227.26</c:v>
                </c:pt>
                <c:pt idx="361">
                  <c:v>4219.55</c:v>
                </c:pt>
                <c:pt idx="362">
                  <c:v>4239.18</c:v>
                </c:pt>
                <c:pt idx="363">
                  <c:v>4247.4399999999996</c:v>
                </c:pt>
                <c:pt idx="364">
                  <c:v>4255.1499999999996</c:v>
                </c:pt>
                <c:pt idx="365">
                  <c:v>4246.59</c:v>
                </c:pt>
                <c:pt idx="366">
                  <c:v>4223.7</c:v>
                </c:pt>
                <c:pt idx="367">
                  <c:v>4221.8599999999997</c:v>
                </c:pt>
                <c:pt idx="368">
                  <c:v>4166.45</c:v>
                </c:pt>
                <c:pt idx="369">
                  <c:v>4224.79</c:v>
                </c:pt>
                <c:pt idx="370">
                  <c:v>4246.4399999999996</c:v>
                </c:pt>
                <c:pt idx="371">
                  <c:v>4241.84</c:v>
                </c:pt>
                <c:pt idx="372">
                  <c:v>4266.49</c:v>
                </c:pt>
                <c:pt idx="373">
                  <c:v>4280.7</c:v>
                </c:pt>
                <c:pt idx="374">
                  <c:v>4290.6099999999997</c:v>
                </c:pt>
                <c:pt idx="375">
                  <c:v>4291.8</c:v>
                </c:pt>
                <c:pt idx="376">
                  <c:v>4297.5</c:v>
                </c:pt>
                <c:pt idx="377">
                  <c:v>4319.9399999999996</c:v>
                </c:pt>
                <c:pt idx="378">
                  <c:v>4352.34</c:v>
                </c:pt>
                <c:pt idx="379">
                  <c:v>4343.54</c:v>
                </c:pt>
                <c:pt idx="380">
                  <c:v>4358.13</c:v>
                </c:pt>
                <c:pt idx="381">
                  <c:v>4320.82</c:v>
                </c:pt>
                <c:pt idx="382">
                  <c:v>4369.55</c:v>
                </c:pt>
                <c:pt idx="383">
                  <c:v>4384.63</c:v>
                </c:pt>
                <c:pt idx="384">
                  <c:v>4369.21</c:v>
                </c:pt>
                <c:pt idx="385">
                  <c:v>4374.3</c:v>
                </c:pt>
                <c:pt idx="386">
                  <c:v>4360.03</c:v>
                </c:pt>
                <c:pt idx="387">
                  <c:v>4327.16</c:v>
                </c:pt>
                <c:pt idx="388">
                  <c:v>4258.49</c:v>
                </c:pt>
                <c:pt idx="389">
                  <c:v>4323.0600000000004</c:v>
                </c:pt>
                <c:pt idx="390">
                  <c:v>4358.6899999999996</c:v>
                </c:pt>
                <c:pt idx="391">
                  <c:v>4367.4799999999996</c:v>
                </c:pt>
                <c:pt idx="392">
                  <c:v>4411.79</c:v>
                </c:pt>
                <c:pt idx="393">
                  <c:v>4422.3</c:v>
                </c:pt>
                <c:pt idx="394">
                  <c:v>4401.46</c:v>
                </c:pt>
                <c:pt idx="395">
                  <c:v>4400.6400000000003</c:v>
                </c:pt>
                <c:pt idx="396">
                  <c:v>4419.1499999999996</c:v>
                </c:pt>
                <c:pt idx="397">
                  <c:v>4395.26</c:v>
                </c:pt>
                <c:pt idx="398">
                  <c:v>4387.16</c:v>
                </c:pt>
                <c:pt idx="399">
                  <c:v>4423.1499999999996</c:v>
                </c:pt>
                <c:pt idx="400">
                  <c:v>4402.66</c:v>
                </c:pt>
                <c:pt idx="401">
                  <c:v>4429.1000000000004</c:v>
                </c:pt>
                <c:pt idx="402">
                  <c:v>4436.5200000000004</c:v>
                </c:pt>
                <c:pt idx="403">
                  <c:v>4432.3500000000004</c:v>
                </c:pt>
                <c:pt idx="404">
                  <c:v>4436.75</c:v>
                </c:pt>
                <c:pt idx="405">
                  <c:v>4442.41</c:v>
                </c:pt>
                <c:pt idx="406">
                  <c:v>4460.83</c:v>
                </c:pt>
                <c:pt idx="407">
                  <c:v>4468</c:v>
                </c:pt>
                <c:pt idx="408">
                  <c:v>4479.71</c:v>
                </c:pt>
                <c:pt idx="409">
                  <c:v>4448.08</c:v>
                </c:pt>
                <c:pt idx="410">
                  <c:v>4400.2700000000004</c:v>
                </c:pt>
                <c:pt idx="411">
                  <c:v>4405.8</c:v>
                </c:pt>
                <c:pt idx="412">
                  <c:v>4441.67</c:v>
                </c:pt>
                <c:pt idx="413">
                  <c:v>4479.53</c:v>
                </c:pt>
                <c:pt idx="414">
                  <c:v>4486.2299999999996</c:v>
                </c:pt>
                <c:pt idx="415">
                  <c:v>4496.1899999999996</c:v>
                </c:pt>
                <c:pt idx="416">
                  <c:v>4470</c:v>
                </c:pt>
                <c:pt idx="417">
                  <c:v>4509.37</c:v>
                </c:pt>
                <c:pt idx="418">
                  <c:v>4528.79</c:v>
                </c:pt>
                <c:pt idx="419">
                  <c:v>4522.68</c:v>
                </c:pt>
                <c:pt idx="420">
                  <c:v>4524.09</c:v>
                </c:pt>
                <c:pt idx="421">
                  <c:v>4536.95</c:v>
                </c:pt>
                <c:pt idx="422">
                  <c:v>4535.43</c:v>
                </c:pt>
                <c:pt idx="423">
                  <c:v>4520.03</c:v>
                </c:pt>
                <c:pt idx="424">
                  <c:v>4514.07</c:v>
                </c:pt>
                <c:pt idx="425">
                  <c:v>4493.28</c:v>
                </c:pt>
                <c:pt idx="426">
                  <c:v>4458.58</c:v>
                </c:pt>
                <c:pt idx="427">
                  <c:v>4468.7299999999996</c:v>
                </c:pt>
                <c:pt idx="428">
                  <c:v>4443.05</c:v>
                </c:pt>
                <c:pt idx="429">
                  <c:v>4480.7</c:v>
                </c:pt>
                <c:pt idx="430">
                  <c:v>4473.75</c:v>
                </c:pt>
                <c:pt idx="431">
                  <c:v>4432.99</c:v>
                </c:pt>
                <c:pt idx="432">
                  <c:v>4357.7299999999996</c:v>
                </c:pt>
                <c:pt idx="433">
                  <c:v>4354.1899999999996</c:v>
                </c:pt>
                <c:pt idx="434">
                  <c:v>4395.6400000000003</c:v>
                </c:pt>
                <c:pt idx="435">
                  <c:v>4448.9799999999996</c:v>
                </c:pt>
                <c:pt idx="436">
                  <c:v>4455.4799999999996</c:v>
                </c:pt>
                <c:pt idx="437">
                  <c:v>4443.1099999999997</c:v>
                </c:pt>
                <c:pt idx="438">
                  <c:v>4352.63</c:v>
                </c:pt>
                <c:pt idx="439">
                  <c:v>4359.46</c:v>
                </c:pt>
                <c:pt idx="440">
                  <c:v>4307.54</c:v>
                </c:pt>
                <c:pt idx="441">
                  <c:v>4357.04</c:v>
                </c:pt>
                <c:pt idx="442">
                  <c:v>4300.46</c:v>
                </c:pt>
                <c:pt idx="443">
                  <c:v>4345.72</c:v>
                </c:pt>
                <c:pt idx="444">
                  <c:v>4363.55</c:v>
                </c:pt>
                <c:pt idx="445">
                  <c:v>4399.76</c:v>
                </c:pt>
                <c:pt idx="446">
                  <c:v>4391.34</c:v>
                </c:pt>
                <c:pt idx="447">
                  <c:v>4361.1899999999996</c:v>
                </c:pt>
                <c:pt idx="448">
                  <c:v>4350.6499999999996</c:v>
                </c:pt>
                <c:pt idx="449">
                  <c:v>4363.8</c:v>
                </c:pt>
                <c:pt idx="450">
                  <c:v>4438.26</c:v>
                </c:pt>
                <c:pt idx="451">
                  <c:v>4471.37</c:v>
                </c:pt>
                <c:pt idx="452">
                  <c:v>4486.46</c:v>
                </c:pt>
                <c:pt idx="453">
                  <c:v>4519.63</c:v>
                </c:pt>
                <c:pt idx="454">
                  <c:v>4536.1899999999996</c:v>
                </c:pt>
                <c:pt idx="455">
                  <c:v>4549.78</c:v>
                </c:pt>
                <c:pt idx="456">
                  <c:v>4544.8999999999996</c:v>
                </c:pt>
                <c:pt idx="457">
                  <c:v>4566.4799999999996</c:v>
                </c:pt>
                <c:pt idx="458">
                  <c:v>4574.79</c:v>
                </c:pt>
                <c:pt idx="459">
                  <c:v>4551.68</c:v>
                </c:pt>
                <c:pt idx="460">
                  <c:v>4596.42</c:v>
                </c:pt>
                <c:pt idx="461">
                  <c:v>4605.38</c:v>
                </c:pt>
                <c:pt idx="462">
                  <c:v>4613.67</c:v>
                </c:pt>
                <c:pt idx="463">
                  <c:v>4630.6499999999996</c:v>
                </c:pt>
                <c:pt idx="464">
                  <c:v>4660.57</c:v>
                </c:pt>
                <c:pt idx="465">
                  <c:v>4680.0600000000004</c:v>
                </c:pt>
                <c:pt idx="466">
                  <c:v>4697.53</c:v>
                </c:pt>
                <c:pt idx="467">
                  <c:v>4701.7</c:v>
                </c:pt>
                <c:pt idx="468">
                  <c:v>4685.25</c:v>
                </c:pt>
                <c:pt idx="469">
                  <c:v>4646.71</c:v>
                </c:pt>
                <c:pt idx="470">
                  <c:v>4649.2700000000004</c:v>
                </c:pt>
                <c:pt idx="471">
                  <c:v>4682.8500000000004</c:v>
                </c:pt>
                <c:pt idx="472">
                  <c:v>4682.8</c:v>
                </c:pt>
                <c:pt idx="473">
                  <c:v>4700.8999999999996</c:v>
                </c:pt>
                <c:pt idx="474">
                  <c:v>4688.67</c:v>
                </c:pt>
                <c:pt idx="475">
                  <c:v>4704.54</c:v>
                </c:pt>
                <c:pt idx="476">
                  <c:v>4697.96</c:v>
                </c:pt>
                <c:pt idx="477">
                  <c:v>4682.9399999999996</c:v>
                </c:pt>
                <c:pt idx="478">
                  <c:v>4690.7</c:v>
                </c:pt>
                <c:pt idx="479">
                  <c:v>4701.46</c:v>
                </c:pt>
                <c:pt idx="480">
                  <c:v>4594.62</c:v>
                </c:pt>
                <c:pt idx="481">
                  <c:v>4655.2700000000004</c:v>
                </c:pt>
                <c:pt idx="482">
                  <c:v>4567</c:v>
                </c:pt>
                <c:pt idx="483">
                  <c:v>4513.04</c:v>
                </c:pt>
                <c:pt idx="484">
                  <c:v>4577.1000000000004</c:v>
                </c:pt>
                <c:pt idx="485">
                  <c:v>4538.43</c:v>
                </c:pt>
                <c:pt idx="486">
                  <c:v>4591.67</c:v>
                </c:pt>
                <c:pt idx="487">
                  <c:v>4686.75</c:v>
                </c:pt>
                <c:pt idx="488">
                  <c:v>4701.21</c:v>
                </c:pt>
                <c:pt idx="489">
                  <c:v>4667.45</c:v>
                </c:pt>
                <c:pt idx="490">
                  <c:v>4712.0200000000004</c:v>
                </c:pt>
                <c:pt idx="491">
                  <c:v>4668.97</c:v>
                </c:pt>
                <c:pt idx="492">
                  <c:v>4634.09</c:v>
                </c:pt>
                <c:pt idx="493">
                  <c:v>4709.8500000000004</c:v>
                </c:pt>
                <c:pt idx="494">
                  <c:v>4668.67</c:v>
                </c:pt>
                <c:pt idx="495">
                  <c:v>4620.6400000000003</c:v>
                </c:pt>
                <c:pt idx="496">
                  <c:v>4568.0200000000004</c:v>
                </c:pt>
                <c:pt idx="497">
                  <c:v>4649.2299999999996</c:v>
                </c:pt>
                <c:pt idx="498">
                  <c:v>4696.5600000000004</c:v>
                </c:pt>
                <c:pt idx="499">
                  <c:v>4725.79</c:v>
                </c:pt>
                <c:pt idx="500">
                  <c:v>4791.1899999999996</c:v>
                </c:pt>
                <c:pt idx="501">
                  <c:v>4786.3500000000004</c:v>
                </c:pt>
                <c:pt idx="502">
                  <c:v>4793.0600000000004</c:v>
                </c:pt>
                <c:pt idx="503">
                  <c:v>4778.7299999999996</c:v>
                </c:pt>
                <c:pt idx="504">
                  <c:v>4766.18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CF-4D7C-81D6-7473CD2CE6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7159376"/>
        <c:axId val="1367162288"/>
      </c:lineChart>
      <c:catAx>
        <c:axId val="1367159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(Daily*)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7162288"/>
        <c:crosses val="autoZero"/>
        <c:auto val="1"/>
        <c:lblAlgn val="ctr"/>
        <c:lblOffset val="100"/>
        <c:noMultiLvlLbl val="0"/>
      </c:catAx>
      <c:valAx>
        <c:axId val="13671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 b="1" i="0" u="none" strike="noStrike" baseline="0" dirty="0">
                    <a:solidFill>
                      <a:srgbClr val="D4002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S&amp;P 500 </a:t>
                </a:r>
                <a:r>
                  <a:rPr lang="en-US" sz="1000" b="1" i="0" u="none" strike="noStrike" baseline="0" dirty="0">
                    <a:effectLst/>
                  </a:rPr>
                  <a:t>(USD)</a:t>
                </a:r>
                <a:r>
                  <a:rPr lang="en-US" sz="1000" b="1" i="0" u="none" strike="noStrike" baseline="0" dirty="0">
                    <a:solidFill>
                      <a:srgbClr val="D4002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715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D400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MCD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D4002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MCD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Sheet1!$B$2:$B$506</c:f>
              <c:numCache>
                <c:formatCode>General</c:formatCode>
                <c:ptCount val="505"/>
                <c:pt idx="0">
                  <c:v>188.37707499999999</c:v>
                </c:pt>
                <c:pt idx="1">
                  <c:v>187.71095299999999</c:v>
                </c:pt>
                <c:pt idx="2">
                  <c:v>189.82186899999999</c:v>
                </c:pt>
                <c:pt idx="3">
                  <c:v>190.10333299999999</c:v>
                </c:pt>
                <c:pt idx="4">
                  <c:v>193.18055699999999</c:v>
                </c:pt>
                <c:pt idx="5">
                  <c:v>195.469696</c:v>
                </c:pt>
                <c:pt idx="6">
                  <c:v>194.456467</c:v>
                </c:pt>
                <c:pt idx="7">
                  <c:v>193.743439</c:v>
                </c:pt>
                <c:pt idx="8">
                  <c:v>194.503387</c:v>
                </c:pt>
                <c:pt idx="9">
                  <c:v>196.801941</c:v>
                </c:pt>
                <c:pt idx="10">
                  <c:v>197.81514000000001</c:v>
                </c:pt>
                <c:pt idx="11">
                  <c:v>198.875305</c:v>
                </c:pt>
                <c:pt idx="12">
                  <c:v>198.10600299999999</c:v>
                </c:pt>
                <c:pt idx="13">
                  <c:v>198.368683</c:v>
                </c:pt>
                <c:pt idx="14">
                  <c:v>200.22627299999999</c:v>
                </c:pt>
                <c:pt idx="15">
                  <c:v>198.181061</c:v>
                </c:pt>
                <c:pt idx="16">
                  <c:v>196.39849899999999</c:v>
                </c:pt>
                <c:pt idx="17">
                  <c:v>197.38362100000001</c:v>
                </c:pt>
                <c:pt idx="18">
                  <c:v>201.183212</c:v>
                </c:pt>
                <c:pt idx="19">
                  <c:v>202.81565900000001</c:v>
                </c:pt>
                <c:pt idx="20">
                  <c:v>200.74226400000001</c:v>
                </c:pt>
                <c:pt idx="21">
                  <c:v>201.877441</c:v>
                </c:pt>
                <c:pt idx="22">
                  <c:v>201.35209699999999</c:v>
                </c:pt>
                <c:pt idx="23">
                  <c:v>201.117538</c:v>
                </c:pt>
                <c:pt idx="24">
                  <c:v>199.71028100000001</c:v>
                </c:pt>
                <c:pt idx="25">
                  <c:v>198.52816799999999</c:v>
                </c:pt>
                <c:pt idx="26">
                  <c:v>200.029236</c:v>
                </c:pt>
                <c:pt idx="27">
                  <c:v>202.393463</c:v>
                </c:pt>
                <c:pt idx="28">
                  <c:v>204.01654099999999</c:v>
                </c:pt>
                <c:pt idx="29">
                  <c:v>203.978973</c:v>
                </c:pt>
                <c:pt idx="30">
                  <c:v>203.66940299999999</c:v>
                </c:pt>
                <c:pt idx="31">
                  <c:v>202.78749099999999</c:v>
                </c:pt>
                <c:pt idx="32">
                  <c:v>202.29963699999999</c:v>
                </c:pt>
                <c:pt idx="33">
                  <c:v>201.783661</c:v>
                </c:pt>
                <c:pt idx="34">
                  <c:v>202.524811</c:v>
                </c:pt>
                <c:pt idx="35">
                  <c:v>200.320099</c:v>
                </c:pt>
                <c:pt idx="36">
                  <c:v>198.98786899999999</c:v>
                </c:pt>
                <c:pt idx="37">
                  <c:v>197.11154199999999</c:v>
                </c:pt>
                <c:pt idx="38">
                  <c:v>188.57409699999999</c:v>
                </c:pt>
                <c:pt idx="39">
                  <c:v>183.306274</c:v>
                </c:pt>
                <c:pt idx="40">
                  <c:v>191.21743799999999</c:v>
                </c:pt>
                <c:pt idx="41">
                  <c:v>188.347488</c:v>
                </c:pt>
                <c:pt idx="42">
                  <c:v>195.43731700000001</c:v>
                </c:pt>
                <c:pt idx="43">
                  <c:v>187.22409099999999</c:v>
                </c:pt>
                <c:pt idx="44">
                  <c:v>187.73388700000001</c:v>
                </c:pt>
                <c:pt idx="45">
                  <c:v>176.40528900000001</c:v>
                </c:pt>
                <c:pt idx="46">
                  <c:v>188.677887</c:v>
                </c:pt>
                <c:pt idx="47">
                  <c:v>177.717499</c:v>
                </c:pt>
                <c:pt idx="48">
                  <c:v>160.611313</c:v>
                </c:pt>
                <c:pt idx="49">
                  <c:v>167.21966599999999</c:v>
                </c:pt>
                <c:pt idx="50">
                  <c:v>140.67297400000001</c:v>
                </c:pt>
                <c:pt idx="51">
                  <c:v>139.360748</c:v>
                </c:pt>
                <c:pt idx="52">
                  <c:v>129.61814899999999</c:v>
                </c:pt>
                <c:pt idx="53">
                  <c:v>141.135559</c:v>
                </c:pt>
                <c:pt idx="54">
                  <c:v>140.18206799999999</c:v>
                </c:pt>
                <c:pt idx="55">
                  <c:v>129.42935199999999</c:v>
                </c:pt>
                <c:pt idx="56">
                  <c:v>152.88897700000001</c:v>
                </c:pt>
                <c:pt idx="57">
                  <c:v>153.86135899999999</c:v>
                </c:pt>
                <c:pt idx="58">
                  <c:v>157.98684700000001</c:v>
                </c:pt>
                <c:pt idx="59">
                  <c:v>154.83371</c:v>
                </c:pt>
                <c:pt idx="60">
                  <c:v>158.72323600000001</c:v>
                </c:pt>
                <c:pt idx="61">
                  <c:v>156.09873999999999</c:v>
                </c:pt>
                <c:pt idx="62">
                  <c:v>149.32046500000001</c:v>
                </c:pt>
                <c:pt idx="63">
                  <c:v>152.464157</c:v>
                </c:pt>
                <c:pt idx="64">
                  <c:v>151.35961900000001</c:v>
                </c:pt>
                <c:pt idx="65">
                  <c:v>167.134659</c:v>
                </c:pt>
                <c:pt idx="66">
                  <c:v>165.76580799999999</c:v>
                </c:pt>
                <c:pt idx="67">
                  <c:v>167.55954</c:v>
                </c:pt>
                <c:pt idx="68">
                  <c:v>173.422089</c:v>
                </c:pt>
                <c:pt idx="69">
                  <c:v>170.04235800000001</c:v>
                </c:pt>
                <c:pt idx="70">
                  <c:v>173.69586200000001</c:v>
                </c:pt>
                <c:pt idx="71">
                  <c:v>167.889938</c:v>
                </c:pt>
                <c:pt idx="72">
                  <c:v>169.45704699999999</c:v>
                </c:pt>
                <c:pt idx="73">
                  <c:v>175.687805</c:v>
                </c:pt>
                <c:pt idx="74">
                  <c:v>171.486771</c:v>
                </c:pt>
                <c:pt idx="75">
                  <c:v>167.644485</c:v>
                </c:pt>
                <c:pt idx="76">
                  <c:v>176.04652400000001</c:v>
                </c:pt>
                <c:pt idx="77">
                  <c:v>171.85495</c:v>
                </c:pt>
                <c:pt idx="78">
                  <c:v>173.72418200000001</c:v>
                </c:pt>
                <c:pt idx="79">
                  <c:v>175.48954800000001</c:v>
                </c:pt>
                <c:pt idx="80">
                  <c:v>175.52731299999999</c:v>
                </c:pt>
                <c:pt idx="81">
                  <c:v>177.311554</c:v>
                </c:pt>
                <c:pt idx="82">
                  <c:v>177.06613200000001</c:v>
                </c:pt>
                <c:pt idx="83">
                  <c:v>172.44026199999999</c:v>
                </c:pt>
                <c:pt idx="84">
                  <c:v>171.69444300000001</c:v>
                </c:pt>
                <c:pt idx="85">
                  <c:v>169.21160900000001</c:v>
                </c:pt>
                <c:pt idx="86">
                  <c:v>167.068634</c:v>
                </c:pt>
                <c:pt idx="87">
                  <c:v>170.98640399999999</c:v>
                </c:pt>
                <c:pt idx="88">
                  <c:v>171.09025600000001</c:v>
                </c:pt>
                <c:pt idx="89">
                  <c:v>170.75985700000001</c:v>
                </c:pt>
                <c:pt idx="90">
                  <c:v>166.66267400000001</c:v>
                </c:pt>
                <c:pt idx="91">
                  <c:v>163.15081799999999</c:v>
                </c:pt>
                <c:pt idx="92">
                  <c:v>165.595901</c:v>
                </c:pt>
                <c:pt idx="93">
                  <c:v>164.08543399999999</c:v>
                </c:pt>
                <c:pt idx="94">
                  <c:v>169.76859999999999</c:v>
                </c:pt>
                <c:pt idx="95">
                  <c:v>169.52314799999999</c:v>
                </c:pt>
                <c:pt idx="96">
                  <c:v>173.79969800000001</c:v>
                </c:pt>
                <c:pt idx="97">
                  <c:v>174.724884</c:v>
                </c:pt>
                <c:pt idx="98">
                  <c:v>174.092377</c:v>
                </c:pt>
                <c:pt idx="99">
                  <c:v>174.498276</c:v>
                </c:pt>
                <c:pt idx="100">
                  <c:v>177.21717799999999</c:v>
                </c:pt>
                <c:pt idx="101">
                  <c:v>178.17065400000001</c:v>
                </c:pt>
                <c:pt idx="102">
                  <c:v>177.068253</c:v>
                </c:pt>
                <c:pt idx="103">
                  <c:v>178.10412600000001</c:v>
                </c:pt>
                <c:pt idx="104">
                  <c:v>178.27517700000001</c:v>
                </c:pt>
                <c:pt idx="105">
                  <c:v>183.69215399999999</c:v>
                </c:pt>
                <c:pt idx="106">
                  <c:v>183.644623</c:v>
                </c:pt>
                <c:pt idx="107">
                  <c:v>187.36999499999999</c:v>
                </c:pt>
                <c:pt idx="108">
                  <c:v>192.58737199999999</c:v>
                </c:pt>
                <c:pt idx="109">
                  <c:v>189.612808</c:v>
                </c:pt>
                <c:pt idx="110">
                  <c:v>186.07751500000001</c:v>
                </c:pt>
                <c:pt idx="111">
                  <c:v>178.19915800000001</c:v>
                </c:pt>
                <c:pt idx="112">
                  <c:v>179.77673300000001</c:v>
                </c:pt>
                <c:pt idx="113">
                  <c:v>180.080826</c:v>
                </c:pt>
                <c:pt idx="114">
                  <c:v>180.869629</c:v>
                </c:pt>
                <c:pt idx="115">
                  <c:v>181.316284</c:v>
                </c:pt>
                <c:pt idx="116">
                  <c:v>180.080826</c:v>
                </c:pt>
                <c:pt idx="117">
                  <c:v>177.29634100000001</c:v>
                </c:pt>
                <c:pt idx="118">
                  <c:v>178.15164200000001</c:v>
                </c:pt>
                <c:pt idx="119">
                  <c:v>177.353363</c:v>
                </c:pt>
                <c:pt idx="120">
                  <c:v>175.13905299999999</c:v>
                </c:pt>
                <c:pt idx="121">
                  <c:v>173.68499800000001</c:v>
                </c:pt>
                <c:pt idx="122">
                  <c:v>170.81500199999999</c:v>
                </c:pt>
                <c:pt idx="123">
                  <c:v>173.723038</c:v>
                </c:pt>
                <c:pt idx="124">
                  <c:v>175.31012000000001</c:v>
                </c:pt>
                <c:pt idx="125">
                  <c:v>175.490646</c:v>
                </c:pt>
                <c:pt idx="126">
                  <c:v>174.40728799999999</c:v>
                </c:pt>
                <c:pt idx="127">
                  <c:v>179.139984</c:v>
                </c:pt>
                <c:pt idx="128">
                  <c:v>176.59307899999999</c:v>
                </c:pt>
                <c:pt idx="129">
                  <c:v>176.62158199999999</c:v>
                </c:pt>
                <c:pt idx="130">
                  <c:v>175.17704800000001</c:v>
                </c:pt>
                <c:pt idx="131">
                  <c:v>175.69976800000001</c:v>
                </c:pt>
                <c:pt idx="132">
                  <c:v>175.73779300000001</c:v>
                </c:pt>
                <c:pt idx="133">
                  <c:v>181.249741</c:v>
                </c:pt>
                <c:pt idx="134">
                  <c:v>182.247635</c:v>
                </c:pt>
                <c:pt idx="135">
                  <c:v>181.439819</c:v>
                </c:pt>
                <c:pt idx="136">
                  <c:v>181.972015</c:v>
                </c:pt>
                <c:pt idx="137">
                  <c:v>182.09556599999999</c:v>
                </c:pt>
                <c:pt idx="138">
                  <c:v>183.39752200000001</c:v>
                </c:pt>
                <c:pt idx="139">
                  <c:v>188.75749200000001</c:v>
                </c:pt>
                <c:pt idx="140">
                  <c:v>187.74061599999999</c:v>
                </c:pt>
                <c:pt idx="141">
                  <c:v>188.85253900000001</c:v>
                </c:pt>
                <c:pt idx="142">
                  <c:v>191.256912</c:v>
                </c:pt>
                <c:pt idx="143">
                  <c:v>186.495667</c:v>
                </c:pt>
                <c:pt idx="144">
                  <c:v>186.46717799999999</c:v>
                </c:pt>
                <c:pt idx="145">
                  <c:v>185.70687899999999</c:v>
                </c:pt>
                <c:pt idx="146">
                  <c:v>184.63299599999999</c:v>
                </c:pt>
                <c:pt idx="147">
                  <c:v>184.74702500000001</c:v>
                </c:pt>
                <c:pt idx="148">
                  <c:v>189.46073899999999</c:v>
                </c:pt>
                <c:pt idx="149">
                  <c:v>189.365723</c:v>
                </c:pt>
                <c:pt idx="150">
                  <c:v>193.09103400000001</c:v>
                </c:pt>
                <c:pt idx="151">
                  <c:v>194.44056699999999</c:v>
                </c:pt>
                <c:pt idx="152">
                  <c:v>193.98438999999999</c:v>
                </c:pt>
                <c:pt idx="153">
                  <c:v>194.82070899999999</c:v>
                </c:pt>
                <c:pt idx="154">
                  <c:v>195.790054</c:v>
                </c:pt>
                <c:pt idx="155">
                  <c:v>196.23672500000001</c:v>
                </c:pt>
                <c:pt idx="156">
                  <c:v>196.749908</c:v>
                </c:pt>
                <c:pt idx="157">
                  <c:v>198.30844099999999</c:v>
                </c:pt>
                <c:pt idx="158">
                  <c:v>199.876541</c:v>
                </c:pt>
                <c:pt idx="159">
                  <c:v>199.10673499999999</c:v>
                </c:pt>
                <c:pt idx="160">
                  <c:v>199.45838900000001</c:v>
                </c:pt>
                <c:pt idx="161">
                  <c:v>201.06446800000001</c:v>
                </c:pt>
                <c:pt idx="162">
                  <c:v>202.06231700000001</c:v>
                </c:pt>
                <c:pt idx="163">
                  <c:v>202.09082000000001</c:v>
                </c:pt>
                <c:pt idx="164">
                  <c:v>203.14572100000001</c:v>
                </c:pt>
                <c:pt idx="165">
                  <c:v>201.65368699999999</c:v>
                </c:pt>
                <c:pt idx="166">
                  <c:v>204.23860199999999</c:v>
                </c:pt>
                <c:pt idx="167">
                  <c:v>204.104782</c:v>
                </c:pt>
                <c:pt idx="168">
                  <c:v>203.311386</c:v>
                </c:pt>
                <c:pt idx="169">
                  <c:v>206.69528199999999</c:v>
                </c:pt>
                <c:pt idx="170">
                  <c:v>204.37245200000001</c:v>
                </c:pt>
                <c:pt idx="171">
                  <c:v>202.39370700000001</c:v>
                </c:pt>
                <c:pt idx="172">
                  <c:v>204.16213999999999</c:v>
                </c:pt>
                <c:pt idx="173">
                  <c:v>206.19821200000001</c:v>
                </c:pt>
                <c:pt idx="174">
                  <c:v>207.66078200000001</c:v>
                </c:pt>
                <c:pt idx="175">
                  <c:v>208.387238</c:v>
                </c:pt>
                <c:pt idx="176">
                  <c:v>210.834351</c:v>
                </c:pt>
                <c:pt idx="177">
                  <c:v>212.56452899999999</c:v>
                </c:pt>
                <c:pt idx="178">
                  <c:v>214.896942</c:v>
                </c:pt>
                <c:pt idx="179">
                  <c:v>212.765289</c:v>
                </c:pt>
                <c:pt idx="180">
                  <c:v>210.557129</c:v>
                </c:pt>
                <c:pt idx="181">
                  <c:v>206.867355</c:v>
                </c:pt>
                <c:pt idx="182">
                  <c:v>206.867355</c:v>
                </c:pt>
                <c:pt idx="183">
                  <c:v>205.49086</c:v>
                </c:pt>
                <c:pt idx="184">
                  <c:v>206.590103</c:v>
                </c:pt>
                <c:pt idx="185">
                  <c:v>208.55928</c:v>
                </c:pt>
                <c:pt idx="186">
                  <c:v>210.547562</c:v>
                </c:pt>
                <c:pt idx="187">
                  <c:v>209.03724700000001</c:v>
                </c:pt>
                <c:pt idx="188">
                  <c:v>209.811554</c:v>
                </c:pt>
                <c:pt idx="189">
                  <c:v>209.90711999999999</c:v>
                </c:pt>
                <c:pt idx="190">
                  <c:v>212.85128800000001</c:v>
                </c:pt>
                <c:pt idx="191">
                  <c:v>216.101395</c:v>
                </c:pt>
                <c:pt idx="192">
                  <c:v>214.20871</c:v>
                </c:pt>
                <c:pt idx="193">
                  <c:v>216.49328600000001</c:v>
                </c:pt>
                <c:pt idx="194">
                  <c:v>215.84330700000001</c:v>
                </c:pt>
                <c:pt idx="195">
                  <c:v>214.91606100000001</c:v>
                </c:pt>
                <c:pt idx="196">
                  <c:v>216.13961800000001</c:v>
                </c:pt>
                <c:pt idx="197">
                  <c:v>217.32496599999999</c:v>
                </c:pt>
                <c:pt idx="198">
                  <c:v>217.58303799999999</c:v>
                </c:pt>
                <c:pt idx="199">
                  <c:v>219.51396199999999</c:v>
                </c:pt>
                <c:pt idx="200">
                  <c:v>219.255875</c:v>
                </c:pt>
                <c:pt idx="201">
                  <c:v>216.03448499999999</c:v>
                </c:pt>
                <c:pt idx="202">
                  <c:v>217.420547</c:v>
                </c:pt>
                <c:pt idx="203">
                  <c:v>218.127914</c:v>
                </c:pt>
                <c:pt idx="204">
                  <c:v>219.045547</c:v>
                </c:pt>
                <c:pt idx="205">
                  <c:v>218.62496899999999</c:v>
                </c:pt>
                <c:pt idx="206">
                  <c:v>214.38078300000001</c:v>
                </c:pt>
                <c:pt idx="207">
                  <c:v>213.13807700000001</c:v>
                </c:pt>
                <c:pt idx="208">
                  <c:v>205.223175</c:v>
                </c:pt>
                <c:pt idx="209">
                  <c:v>205.47172499999999</c:v>
                </c:pt>
                <c:pt idx="210">
                  <c:v>203.60768100000001</c:v>
                </c:pt>
                <c:pt idx="211">
                  <c:v>203.187119</c:v>
                </c:pt>
                <c:pt idx="212">
                  <c:v>207.24015800000001</c:v>
                </c:pt>
                <c:pt idx="213">
                  <c:v>205.39523299999999</c:v>
                </c:pt>
                <c:pt idx="214">
                  <c:v>206.77174400000001</c:v>
                </c:pt>
                <c:pt idx="215">
                  <c:v>207.01074199999999</c:v>
                </c:pt>
                <c:pt idx="216">
                  <c:v>203.81802400000001</c:v>
                </c:pt>
                <c:pt idx="217">
                  <c:v>203.91360499999999</c:v>
                </c:pt>
                <c:pt idx="218">
                  <c:v>208.406342</c:v>
                </c:pt>
                <c:pt idx="219">
                  <c:v>203.674622</c:v>
                </c:pt>
                <c:pt idx="220">
                  <c:v>203.87536600000001</c:v>
                </c:pt>
                <c:pt idx="221">
                  <c:v>207.173248</c:v>
                </c:pt>
                <c:pt idx="222">
                  <c:v>206.48500100000001</c:v>
                </c:pt>
                <c:pt idx="223">
                  <c:v>206.01660200000001</c:v>
                </c:pt>
                <c:pt idx="224">
                  <c:v>205.62468000000001</c:v>
                </c:pt>
                <c:pt idx="225">
                  <c:v>204.649643</c:v>
                </c:pt>
                <c:pt idx="226">
                  <c:v>207.43132</c:v>
                </c:pt>
                <c:pt idx="227">
                  <c:v>210.02181999999999</c:v>
                </c:pt>
                <c:pt idx="228">
                  <c:v>209.668137</c:v>
                </c:pt>
                <c:pt idx="229">
                  <c:v>208.702698</c:v>
                </c:pt>
                <c:pt idx="230">
                  <c:v>209.087311</c:v>
                </c:pt>
                <c:pt idx="231">
                  <c:v>207.837234</c:v>
                </c:pt>
                <c:pt idx="232">
                  <c:v>202.760086</c:v>
                </c:pt>
                <c:pt idx="233">
                  <c:v>203.385132</c:v>
                </c:pt>
                <c:pt idx="234">
                  <c:v>202.64471399999999</c:v>
                </c:pt>
                <c:pt idx="235">
                  <c:v>200.86575300000001</c:v>
                </c:pt>
                <c:pt idx="236">
                  <c:v>200.384964</c:v>
                </c:pt>
                <c:pt idx="237">
                  <c:v>200.67343099999999</c:v>
                </c:pt>
                <c:pt idx="238">
                  <c:v>200.048416</c:v>
                </c:pt>
                <c:pt idx="239">
                  <c:v>199.77915999999999</c:v>
                </c:pt>
                <c:pt idx="240">
                  <c:v>203.77937299999999</c:v>
                </c:pt>
                <c:pt idx="241">
                  <c:v>206.60642999999999</c:v>
                </c:pt>
                <c:pt idx="242">
                  <c:v>205.58715799999999</c:v>
                </c:pt>
                <c:pt idx="243">
                  <c:v>206.01985199999999</c:v>
                </c:pt>
                <c:pt idx="244">
                  <c:v>206.81797800000001</c:v>
                </c:pt>
                <c:pt idx="245">
                  <c:v>203.538971</c:v>
                </c:pt>
                <c:pt idx="246">
                  <c:v>203.77937299999999</c:v>
                </c:pt>
                <c:pt idx="247">
                  <c:v>203.87553399999999</c:v>
                </c:pt>
                <c:pt idx="248">
                  <c:v>203.26973000000001</c:v>
                </c:pt>
                <c:pt idx="249">
                  <c:v>205.79870600000001</c:v>
                </c:pt>
                <c:pt idx="250">
                  <c:v>204.539017</c:v>
                </c:pt>
                <c:pt idx="251">
                  <c:v>203.43318199999999</c:v>
                </c:pt>
                <c:pt idx="252">
                  <c:v>206.33717300000001</c:v>
                </c:pt>
                <c:pt idx="253">
                  <c:v>202.14466899999999</c:v>
                </c:pt>
                <c:pt idx="254">
                  <c:v>203.35626199999999</c:v>
                </c:pt>
                <c:pt idx="255">
                  <c:v>202.894699</c:v>
                </c:pt>
                <c:pt idx="256">
                  <c:v>203.83702099999999</c:v>
                </c:pt>
                <c:pt idx="257">
                  <c:v>207.57762099999999</c:v>
                </c:pt>
                <c:pt idx="258">
                  <c:v>206.00060999999999</c:v>
                </c:pt>
                <c:pt idx="259">
                  <c:v>203.471664</c:v>
                </c:pt>
                <c:pt idx="260">
                  <c:v>203.942825</c:v>
                </c:pt>
                <c:pt idx="261">
                  <c:v>200.49073799999999</c:v>
                </c:pt>
                <c:pt idx="262">
                  <c:v>201.84657300000001</c:v>
                </c:pt>
                <c:pt idx="263">
                  <c:v>201.058075</c:v>
                </c:pt>
                <c:pt idx="264">
                  <c:v>205.42369099999999</c:v>
                </c:pt>
                <c:pt idx="265">
                  <c:v>205.32749899999999</c:v>
                </c:pt>
                <c:pt idx="266">
                  <c:v>205.183289</c:v>
                </c:pt>
                <c:pt idx="267">
                  <c:v>205.14480599999999</c:v>
                </c:pt>
                <c:pt idx="268">
                  <c:v>207.106461</c:v>
                </c:pt>
                <c:pt idx="269">
                  <c:v>199.04835499999999</c:v>
                </c:pt>
                <c:pt idx="270">
                  <c:v>198.87527499999999</c:v>
                </c:pt>
                <c:pt idx="271">
                  <c:v>199.85607899999999</c:v>
                </c:pt>
                <c:pt idx="272">
                  <c:v>199.942612</c:v>
                </c:pt>
                <c:pt idx="273">
                  <c:v>201.70233200000001</c:v>
                </c:pt>
                <c:pt idx="274">
                  <c:v>200.69267300000001</c:v>
                </c:pt>
                <c:pt idx="275">
                  <c:v>202.923553</c:v>
                </c:pt>
                <c:pt idx="276">
                  <c:v>204.414017</c:v>
                </c:pt>
                <c:pt idx="277">
                  <c:v>203.45242300000001</c:v>
                </c:pt>
                <c:pt idx="278">
                  <c:v>207.68339499999999</c:v>
                </c:pt>
                <c:pt idx="279">
                  <c:v>206.16407799999999</c:v>
                </c:pt>
                <c:pt idx="280">
                  <c:v>206.03909300000001</c:v>
                </c:pt>
                <c:pt idx="281">
                  <c:v>205.68331900000001</c:v>
                </c:pt>
                <c:pt idx="282">
                  <c:v>206.76989699999999</c:v>
                </c:pt>
                <c:pt idx="283">
                  <c:v>205.25058000000001</c:v>
                </c:pt>
                <c:pt idx="284">
                  <c:v>207.154495</c:v>
                </c:pt>
                <c:pt idx="285">
                  <c:v>204.087097</c:v>
                </c:pt>
                <c:pt idx="286">
                  <c:v>203.91400100000001</c:v>
                </c:pt>
                <c:pt idx="287">
                  <c:v>203.20240799999999</c:v>
                </c:pt>
                <c:pt idx="288">
                  <c:v>205.07751500000001</c:v>
                </c:pt>
                <c:pt idx="289">
                  <c:v>202.84660299999999</c:v>
                </c:pt>
                <c:pt idx="290">
                  <c:v>199.441025</c:v>
                </c:pt>
                <c:pt idx="291">
                  <c:v>201.482437</c:v>
                </c:pt>
                <c:pt idx="292">
                  <c:v>201.888779</c:v>
                </c:pt>
                <c:pt idx="293">
                  <c:v>199.13140899999999</c:v>
                </c:pt>
                <c:pt idx="294">
                  <c:v>198.183243</c:v>
                </c:pt>
                <c:pt idx="295">
                  <c:v>200.63104200000001</c:v>
                </c:pt>
                <c:pt idx="296">
                  <c:v>202.31449900000001</c:v>
                </c:pt>
                <c:pt idx="297">
                  <c:v>201.772705</c:v>
                </c:pt>
                <c:pt idx="298">
                  <c:v>206.378006</c:v>
                </c:pt>
                <c:pt idx="299">
                  <c:v>204.69456500000001</c:v>
                </c:pt>
                <c:pt idx="300">
                  <c:v>205.43952899999999</c:v>
                </c:pt>
                <c:pt idx="301">
                  <c:v>213.29565400000001</c:v>
                </c:pt>
                <c:pt idx="302">
                  <c:v>212.71516399999999</c:v>
                </c:pt>
                <c:pt idx="303">
                  <c:v>216.827057</c:v>
                </c:pt>
                <c:pt idx="304">
                  <c:v>215.656342</c:v>
                </c:pt>
                <c:pt idx="305">
                  <c:v>215.21130400000001</c:v>
                </c:pt>
                <c:pt idx="306">
                  <c:v>217.755844</c:v>
                </c:pt>
                <c:pt idx="307">
                  <c:v>217.07858300000001</c:v>
                </c:pt>
                <c:pt idx="308">
                  <c:v>216.76898199999999</c:v>
                </c:pt>
                <c:pt idx="309">
                  <c:v>216.91412399999999</c:v>
                </c:pt>
                <c:pt idx="310">
                  <c:v>217.891312</c:v>
                </c:pt>
                <c:pt idx="311">
                  <c:v>219.96174600000001</c:v>
                </c:pt>
                <c:pt idx="312">
                  <c:v>217.66876199999999</c:v>
                </c:pt>
                <c:pt idx="313">
                  <c:v>216.856064</c:v>
                </c:pt>
                <c:pt idx="314">
                  <c:v>217.891312</c:v>
                </c:pt>
                <c:pt idx="315">
                  <c:v>221.41301000000001</c:v>
                </c:pt>
                <c:pt idx="316">
                  <c:v>224.373581</c:v>
                </c:pt>
                <c:pt idx="317">
                  <c:v>225.05081200000001</c:v>
                </c:pt>
                <c:pt idx="318">
                  <c:v>222.76750200000001</c:v>
                </c:pt>
                <c:pt idx="319">
                  <c:v>223.95751999999999</c:v>
                </c:pt>
                <c:pt idx="320">
                  <c:v>223.454453</c:v>
                </c:pt>
                <c:pt idx="321">
                  <c:v>223.80275</c:v>
                </c:pt>
                <c:pt idx="322">
                  <c:v>222.825546</c:v>
                </c:pt>
                <c:pt idx="323">
                  <c:v>223.764038</c:v>
                </c:pt>
                <c:pt idx="324">
                  <c:v>225.50552400000001</c:v>
                </c:pt>
                <c:pt idx="325">
                  <c:v>224.27681000000001</c:v>
                </c:pt>
                <c:pt idx="326">
                  <c:v>225.437805</c:v>
                </c:pt>
                <c:pt idx="327">
                  <c:v>224.712189</c:v>
                </c:pt>
                <c:pt idx="328">
                  <c:v>225.38943499999999</c:v>
                </c:pt>
                <c:pt idx="329">
                  <c:v>226.95678699999999</c:v>
                </c:pt>
                <c:pt idx="330">
                  <c:v>224.760559</c:v>
                </c:pt>
                <c:pt idx="331">
                  <c:v>227.343796</c:v>
                </c:pt>
                <c:pt idx="332">
                  <c:v>224.857315</c:v>
                </c:pt>
                <c:pt idx="333">
                  <c:v>227.56632999999999</c:v>
                </c:pt>
                <c:pt idx="334">
                  <c:v>228.408051</c:v>
                </c:pt>
                <c:pt idx="335">
                  <c:v>227.90493799999999</c:v>
                </c:pt>
                <c:pt idx="336">
                  <c:v>226.260178</c:v>
                </c:pt>
                <c:pt idx="337">
                  <c:v>227.40183999999999</c:v>
                </c:pt>
                <c:pt idx="338">
                  <c:v>227.22769199999999</c:v>
                </c:pt>
                <c:pt idx="339">
                  <c:v>227.20832799999999</c:v>
                </c:pt>
                <c:pt idx="340">
                  <c:v>229.40458699999999</c:v>
                </c:pt>
                <c:pt idx="341">
                  <c:v>226.260178</c:v>
                </c:pt>
                <c:pt idx="342">
                  <c:v>220.532578</c:v>
                </c:pt>
                <c:pt idx="343">
                  <c:v>222.30311599999999</c:v>
                </c:pt>
                <c:pt idx="344">
                  <c:v>224.18974299999999</c:v>
                </c:pt>
                <c:pt idx="345">
                  <c:v>224.15104700000001</c:v>
                </c:pt>
                <c:pt idx="346">
                  <c:v>224.39291399999999</c:v>
                </c:pt>
                <c:pt idx="347">
                  <c:v>222.670761</c:v>
                </c:pt>
                <c:pt idx="348">
                  <c:v>224.634781</c:v>
                </c:pt>
                <c:pt idx="349">
                  <c:v>223.72532699999999</c:v>
                </c:pt>
                <c:pt idx="350">
                  <c:v>224.373581</c:v>
                </c:pt>
                <c:pt idx="351">
                  <c:v>224.59610000000001</c:v>
                </c:pt>
                <c:pt idx="352">
                  <c:v>224.799286</c:v>
                </c:pt>
                <c:pt idx="353">
                  <c:v>227.22769199999999</c:v>
                </c:pt>
                <c:pt idx="354">
                  <c:v>227.53900100000001</c:v>
                </c:pt>
                <c:pt idx="355">
                  <c:v>226.90664699999999</c:v>
                </c:pt>
                <c:pt idx="356">
                  <c:v>227.432007</c:v>
                </c:pt>
                <c:pt idx="357">
                  <c:v>226.13810699999999</c:v>
                </c:pt>
                <c:pt idx="358">
                  <c:v>227.04286200000001</c:v>
                </c:pt>
                <c:pt idx="359">
                  <c:v>225.398743</c:v>
                </c:pt>
                <c:pt idx="360">
                  <c:v>226.322937</c:v>
                </c:pt>
                <c:pt idx="361">
                  <c:v>225.18472299999999</c:v>
                </c:pt>
                <c:pt idx="362">
                  <c:v>228.21998600000001</c:v>
                </c:pt>
                <c:pt idx="363">
                  <c:v>230.49644499999999</c:v>
                </c:pt>
                <c:pt idx="364">
                  <c:v>230.54510500000001</c:v>
                </c:pt>
                <c:pt idx="365">
                  <c:v>229.93222</c:v>
                </c:pt>
                <c:pt idx="366">
                  <c:v>229.18308999999999</c:v>
                </c:pt>
                <c:pt idx="367">
                  <c:v>227.52928199999999</c:v>
                </c:pt>
                <c:pt idx="368">
                  <c:v>223.38494900000001</c:v>
                </c:pt>
                <c:pt idx="369">
                  <c:v>226.575897</c:v>
                </c:pt>
                <c:pt idx="370">
                  <c:v>227.52928199999999</c:v>
                </c:pt>
                <c:pt idx="371">
                  <c:v>226.90664699999999</c:v>
                </c:pt>
                <c:pt idx="372">
                  <c:v>226.994202</c:v>
                </c:pt>
                <c:pt idx="373">
                  <c:v>226.108902</c:v>
                </c:pt>
                <c:pt idx="374">
                  <c:v>224.81501800000001</c:v>
                </c:pt>
                <c:pt idx="375">
                  <c:v>224.11457799999999</c:v>
                </c:pt>
                <c:pt idx="376">
                  <c:v>224.717758</c:v>
                </c:pt>
                <c:pt idx="377">
                  <c:v>225.96298200000001</c:v>
                </c:pt>
                <c:pt idx="378">
                  <c:v>227.28607199999999</c:v>
                </c:pt>
                <c:pt idx="379">
                  <c:v>226.42996199999999</c:v>
                </c:pt>
                <c:pt idx="380">
                  <c:v>228.25889599999999</c:v>
                </c:pt>
                <c:pt idx="381">
                  <c:v>226.517517</c:v>
                </c:pt>
                <c:pt idx="382">
                  <c:v>229.280396</c:v>
                </c:pt>
                <c:pt idx="383">
                  <c:v>229.212311</c:v>
                </c:pt>
                <c:pt idx="384">
                  <c:v>229.75709499999999</c:v>
                </c:pt>
                <c:pt idx="385">
                  <c:v>230.691025</c:v>
                </c:pt>
                <c:pt idx="386">
                  <c:v>230.44781499999999</c:v>
                </c:pt>
                <c:pt idx="387">
                  <c:v>228.37565599999999</c:v>
                </c:pt>
                <c:pt idx="388">
                  <c:v>223.034729</c:v>
                </c:pt>
                <c:pt idx="389">
                  <c:v>227.908691</c:v>
                </c:pt>
                <c:pt idx="390">
                  <c:v>229.523605</c:v>
                </c:pt>
                <c:pt idx="391">
                  <c:v>232.18919399999999</c:v>
                </c:pt>
                <c:pt idx="392">
                  <c:v>236.362717</c:v>
                </c:pt>
                <c:pt idx="393">
                  <c:v>237.35502600000001</c:v>
                </c:pt>
                <c:pt idx="394">
                  <c:v>239.660675</c:v>
                </c:pt>
                <c:pt idx="395">
                  <c:v>235.214752</c:v>
                </c:pt>
                <c:pt idx="396">
                  <c:v>237.393936</c:v>
                </c:pt>
                <c:pt idx="397">
                  <c:v>236.11952199999999</c:v>
                </c:pt>
                <c:pt idx="398">
                  <c:v>233.58038300000001</c:v>
                </c:pt>
                <c:pt idx="399">
                  <c:v>230.51589999999999</c:v>
                </c:pt>
                <c:pt idx="400">
                  <c:v>228.45349100000001</c:v>
                </c:pt>
                <c:pt idx="401">
                  <c:v>230.000305</c:v>
                </c:pt>
                <c:pt idx="402">
                  <c:v>229.84465</c:v>
                </c:pt>
                <c:pt idx="403">
                  <c:v>228.30755600000001</c:v>
                </c:pt>
                <c:pt idx="404">
                  <c:v>227.11093099999999</c:v>
                </c:pt>
                <c:pt idx="405">
                  <c:v>229.153931</c:v>
                </c:pt>
                <c:pt idx="406">
                  <c:v>230.24352999999999</c:v>
                </c:pt>
                <c:pt idx="407">
                  <c:v>232.33512899999999</c:v>
                </c:pt>
                <c:pt idx="408">
                  <c:v>234.42675800000001</c:v>
                </c:pt>
                <c:pt idx="409">
                  <c:v>233.755493</c:v>
                </c:pt>
                <c:pt idx="410">
                  <c:v>231.61523399999999</c:v>
                </c:pt>
                <c:pt idx="411">
                  <c:v>230.78829999999999</c:v>
                </c:pt>
                <c:pt idx="412">
                  <c:v>232.01409899999999</c:v>
                </c:pt>
                <c:pt idx="413">
                  <c:v>233.15231299999999</c:v>
                </c:pt>
                <c:pt idx="414">
                  <c:v>231.95571899999999</c:v>
                </c:pt>
                <c:pt idx="415">
                  <c:v>232.34487899999999</c:v>
                </c:pt>
                <c:pt idx="416">
                  <c:v>230.51589999999999</c:v>
                </c:pt>
                <c:pt idx="417">
                  <c:v>231.03152499999999</c:v>
                </c:pt>
                <c:pt idx="418">
                  <c:v>230.16566499999999</c:v>
                </c:pt>
                <c:pt idx="419">
                  <c:v>232.27856399999999</c:v>
                </c:pt>
                <c:pt idx="420">
                  <c:v>232.95349100000001</c:v>
                </c:pt>
                <c:pt idx="421">
                  <c:v>234.63595599999999</c:v>
                </c:pt>
                <c:pt idx="422">
                  <c:v>233.60887099999999</c:v>
                </c:pt>
                <c:pt idx="423">
                  <c:v>231.03627</c:v>
                </c:pt>
                <c:pt idx="424">
                  <c:v>233.413239</c:v>
                </c:pt>
                <c:pt idx="425">
                  <c:v>233.403458</c:v>
                </c:pt>
                <c:pt idx="426">
                  <c:v>233.96101400000001</c:v>
                </c:pt>
                <c:pt idx="427">
                  <c:v>235.94674699999999</c:v>
                </c:pt>
                <c:pt idx="428">
                  <c:v>235.868469</c:v>
                </c:pt>
                <c:pt idx="429">
                  <c:v>235.72174100000001</c:v>
                </c:pt>
                <c:pt idx="430">
                  <c:v>237.903076</c:v>
                </c:pt>
                <c:pt idx="431">
                  <c:v>237.19880699999999</c:v>
                </c:pt>
                <c:pt idx="432">
                  <c:v>233.872986</c:v>
                </c:pt>
                <c:pt idx="433">
                  <c:v>235.252228</c:v>
                </c:pt>
                <c:pt idx="434">
                  <c:v>237.82484400000001</c:v>
                </c:pt>
                <c:pt idx="435">
                  <c:v>239.43881200000001</c:v>
                </c:pt>
                <c:pt idx="436">
                  <c:v>241.04304500000001</c:v>
                </c:pt>
                <c:pt idx="437">
                  <c:v>242.696167</c:v>
                </c:pt>
                <c:pt idx="438">
                  <c:v>238.45086699999999</c:v>
                </c:pt>
                <c:pt idx="439">
                  <c:v>238.949738</c:v>
                </c:pt>
                <c:pt idx="440">
                  <c:v>235.848907</c:v>
                </c:pt>
                <c:pt idx="441">
                  <c:v>237.62919600000001</c:v>
                </c:pt>
                <c:pt idx="442">
                  <c:v>237.77593999999999</c:v>
                </c:pt>
                <c:pt idx="443">
                  <c:v>239.86923200000001</c:v>
                </c:pt>
                <c:pt idx="444">
                  <c:v>241.70820599999999</c:v>
                </c:pt>
                <c:pt idx="445">
                  <c:v>242.90158099999999</c:v>
                </c:pt>
                <c:pt idx="446">
                  <c:v>242.29510500000001</c:v>
                </c:pt>
                <c:pt idx="447">
                  <c:v>241.19955400000001</c:v>
                </c:pt>
                <c:pt idx="448">
                  <c:v>239.18450899999999</c:v>
                </c:pt>
                <c:pt idx="449">
                  <c:v>237.355301</c:v>
                </c:pt>
                <c:pt idx="450">
                  <c:v>239.213852</c:v>
                </c:pt>
                <c:pt idx="451">
                  <c:v>236.96404999999999</c:v>
                </c:pt>
                <c:pt idx="452">
                  <c:v>236.97380100000001</c:v>
                </c:pt>
                <c:pt idx="453">
                  <c:v>237.47268700000001</c:v>
                </c:pt>
                <c:pt idx="454">
                  <c:v>234.48924299999999</c:v>
                </c:pt>
                <c:pt idx="455">
                  <c:v>236.13256799999999</c:v>
                </c:pt>
                <c:pt idx="456">
                  <c:v>233.237167</c:v>
                </c:pt>
                <c:pt idx="457">
                  <c:v>232.16116299999999</c:v>
                </c:pt>
                <c:pt idx="458">
                  <c:v>231.261246</c:v>
                </c:pt>
                <c:pt idx="459">
                  <c:v>237.433548</c:v>
                </c:pt>
                <c:pt idx="460">
                  <c:v>240.143112</c:v>
                </c:pt>
                <c:pt idx="461">
                  <c:v>240.19203200000001</c:v>
                </c:pt>
                <c:pt idx="462">
                  <c:v>245.112289</c:v>
                </c:pt>
                <c:pt idx="463">
                  <c:v>243.801514</c:v>
                </c:pt>
                <c:pt idx="464">
                  <c:v>244.93618799999999</c:v>
                </c:pt>
                <c:pt idx="465">
                  <c:v>247.929428</c:v>
                </c:pt>
                <c:pt idx="466">
                  <c:v>249.15216100000001</c:v>
                </c:pt>
                <c:pt idx="467">
                  <c:v>247.57728599999999</c:v>
                </c:pt>
                <c:pt idx="468">
                  <c:v>247.1371</c:v>
                </c:pt>
                <c:pt idx="469">
                  <c:v>247.606628</c:v>
                </c:pt>
                <c:pt idx="470">
                  <c:v>244.701447</c:v>
                </c:pt>
                <c:pt idx="471">
                  <c:v>245.20030199999999</c:v>
                </c:pt>
                <c:pt idx="472">
                  <c:v>247.42077599999999</c:v>
                </c:pt>
                <c:pt idx="473">
                  <c:v>246.95126300000001</c:v>
                </c:pt>
                <c:pt idx="474">
                  <c:v>247.176254</c:v>
                </c:pt>
                <c:pt idx="475">
                  <c:v>247.94899000000001</c:v>
                </c:pt>
                <c:pt idx="476">
                  <c:v>246.45236199999999</c:v>
                </c:pt>
                <c:pt idx="477">
                  <c:v>247.94899000000001</c:v>
                </c:pt>
                <c:pt idx="478">
                  <c:v>250.07164</c:v>
                </c:pt>
                <c:pt idx="479">
                  <c:v>251.49977100000001</c:v>
                </c:pt>
                <c:pt idx="480">
                  <c:v>244.554688</c:v>
                </c:pt>
                <c:pt idx="481">
                  <c:v>244.83839399999999</c:v>
                </c:pt>
                <c:pt idx="482">
                  <c:v>240.58921799999999</c:v>
                </c:pt>
                <c:pt idx="483">
                  <c:v>240.17610199999999</c:v>
                </c:pt>
                <c:pt idx="484">
                  <c:v>244.72035199999999</c:v>
                </c:pt>
                <c:pt idx="485">
                  <c:v>245.241669</c:v>
                </c:pt>
                <c:pt idx="486">
                  <c:v>251.59571800000001</c:v>
                </c:pt>
                <c:pt idx="487">
                  <c:v>255.64816300000001</c:v>
                </c:pt>
                <c:pt idx="488">
                  <c:v>255.323578</c:v>
                </c:pt>
                <c:pt idx="489">
                  <c:v>258.03832999999997</c:v>
                </c:pt>
                <c:pt idx="490">
                  <c:v>260.62518299999999</c:v>
                </c:pt>
                <c:pt idx="491">
                  <c:v>258.77603099999999</c:v>
                </c:pt>
                <c:pt idx="492">
                  <c:v>258.21536300000002</c:v>
                </c:pt>
                <c:pt idx="493">
                  <c:v>260.18255599999998</c:v>
                </c:pt>
                <c:pt idx="494">
                  <c:v>261.19567899999998</c:v>
                </c:pt>
                <c:pt idx="495">
                  <c:v>257.40884399999999</c:v>
                </c:pt>
                <c:pt idx="496">
                  <c:v>257.43832400000002</c:v>
                </c:pt>
                <c:pt idx="497">
                  <c:v>260.05474900000002</c:v>
                </c:pt>
                <c:pt idx="498">
                  <c:v>260.59570300000001</c:v>
                </c:pt>
                <c:pt idx="499">
                  <c:v>261.58914199999998</c:v>
                </c:pt>
                <c:pt idx="500">
                  <c:v>263.84155299999998</c:v>
                </c:pt>
                <c:pt idx="501">
                  <c:v>263.48748799999998</c:v>
                </c:pt>
                <c:pt idx="502">
                  <c:v>264.08746300000001</c:v>
                </c:pt>
                <c:pt idx="503">
                  <c:v>262.828461</c:v>
                </c:pt>
                <c:pt idx="504">
                  <c:v>263.67437699999999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DB-48C9-BCF6-752D9AE02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7159376"/>
        <c:axId val="1367162288"/>
      </c:lineChart>
      <c:catAx>
        <c:axId val="1367159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(Daily*)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7162288"/>
        <c:crosses val="autoZero"/>
        <c:auto val="1"/>
        <c:lblAlgn val="ctr"/>
        <c:lblOffset val="100"/>
        <c:noMultiLvlLbl val="0"/>
      </c:catAx>
      <c:valAx>
        <c:axId val="13671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MCD </a:t>
                </a:r>
                <a:r>
                  <a:rPr lang="en-US" sz="1000" b="1" i="0" u="none" strike="noStrike" baseline="0" dirty="0">
                    <a:effectLst/>
                  </a:rPr>
                  <a:t>(USD)</a:t>
                </a:r>
                <a:endParaRPr lang="en-US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715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Actual vs Forecasted Values of the VGSLX</a:t>
            </a:r>
          </a:p>
        </c:rich>
      </c:tx>
      <c:layout>
        <c:manualLayout>
          <c:xMode val="edge"/>
          <c:yMode val="edge"/>
          <c:x val="0.26775462962962965"/>
          <c:y val="1.97872866683156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147492049671103E-2"/>
          <c:y val="0.1019257515490976"/>
          <c:w val="0.93324113203676051"/>
          <c:h val="0.7565194975628046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Sheet1!$A$2:$A$503</c:f>
              <c:numCache>
                <c:formatCode>General</c:formatCode>
                <c:ptCount val="502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  <c:pt idx="197">
                  <c:v>201</c:v>
                </c:pt>
                <c:pt idx="198">
                  <c:v>202</c:v>
                </c:pt>
                <c:pt idx="199">
                  <c:v>203</c:v>
                </c:pt>
                <c:pt idx="200">
                  <c:v>204</c:v>
                </c:pt>
                <c:pt idx="201">
                  <c:v>205</c:v>
                </c:pt>
                <c:pt idx="202">
                  <c:v>206</c:v>
                </c:pt>
                <c:pt idx="203">
                  <c:v>207</c:v>
                </c:pt>
                <c:pt idx="204">
                  <c:v>208</c:v>
                </c:pt>
                <c:pt idx="205">
                  <c:v>209</c:v>
                </c:pt>
                <c:pt idx="206">
                  <c:v>210</c:v>
                </c:pt>
                <c:pt idx="207">
                  <c:v>211</c:v>
                </c:pt>
                <c:pt idx="208">
                  <c:v>212</c:v>
                </c:pt>
                <c:pt idx="209">
                  <c:v>213</c:v>
                </c:pt>
                <c:pt idx="210">
                  <c:v>214</c:v>
                </c:pt>
                <c:pt idx="211">
                  <c:v>215</c:v>
                </c:pt>
                <c:pt idx="212">
                  <c:v>216</c:v>
                </c:pt>
                <c:pt idx="213">
                  <c:v>217</c:v>
                </c:pt>
                <c:pt idx="214">
                  <c:v>218</c:v>
                </c:pt>
                <c:pt idx="215">
                  <c:v>219</c:v>
                </c:pt>
                <c:pt idx="216">
                  <c:v>220</c:v>
                </c:pt>
                <c:pt idx="217">
                  <c:v>221</c:v>
                </c:pt>
                <c:pt idx="218">
                  <c:v>222</c:v>
                </c:pt>
                <c:pt idx="219">
                  <c:v>223</c:v>
                </c:pt>
                <c:pt idx="220">
                  <c:v>224</c:v>
                </c:pt>
                <c:pt idx="221">
                  <c:v>225</c:v>
                </c:pt>
                <c:pt idx="222">
                  <c:v>226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231</c:v>
                </c:pt>
                <c:pt idx="228">
                  <c:v>232</c:v>
                </c:pt>
                <c:pt idx="229">
                  <c:v>233</c:v>
                </c:pt>
                <c:pt idx="230">
                  <c:v>234</c:v>
                </c:pt>
                <c:pt idx="231">
                  <c:v>235</c:v>
                </c:pt>
                <c:pt idx="232">
                  <c:v>236</c:v>
                </c:pt>
                <c:pt idx="233">
                  <c:v>237</c:v>
                </c:pt>
                <c:pt idx="234">
                  <c:v>238</c:v>
                </c:pt>
                <c:pt idx="235">
                  <c:v>239</c:v>
                </c:pt>
                <c:pt idx="236">
                  <c:v>240</c:v>
                </c:pt>
                <c:pt idx="237">
                  <c:v>241</c:v>
                </c:pt>
                <c:pt idx="238">
                  <c:v>242</c:v>
                </c:pt>
                <c:pt idx="239">
                  <c:v>243</c:v>
                </c:pt>
                <c:pt idx="240">
                  <c:v>244</c:v>
                </c:pt>
                <c:pt idx="241">
                  <c:v>245</c:v>
                </c:pt>
                <c:pt idx="242">
                  <c:v>246</c:v>
                </c:pt>
                <c:pt idx="243">
                  <c:v>247</c:v>
                </c:pt>
                <c:pt idx="244">
                  <c:v>248</c:v>
                </c:pt>
                <c:pt idx="245">
                  <c:v>249</c:v>
                </c:pt>
                <c:pt idx="246">
                  <c:v>250</c:v>
                </c:pt>
                <c:pt idx="247">
                  <c:v>251</c:v>
                </c:pt>
                <c:pt idx="248">
                  <c:v>252</c:v>
                </c:pt>
                <c:pt idx="249">
                  <c:v>253</c:v>
                </c:pt>
                <c:pt idx="250">
                  <c:v>254</c:v>
                </c:pt>
                <c:pt idx="251">
                  <c:v>255</c:v>
                </c:pt>
                <c:pt idx="252">
                  <c:v>256</c:v>
                </c:pt>
                <c:pt idx="253">
                  <c:v>257</c:v>
                </c:pt>
                <c:pt idx="254">
                  <c:v>258</c:v>
                </c:pt>
                <c:pt idx="255">
                  <c:v>259</c:v>
                </c:pt>
                <c:pt idx="256">
                  <c:v>260</c:v>
                </c:pt>
                <c:pt idx="257">
                  <c:v>261</c:v>
                </c:pt>
                <c:pt idx="258">
                  <c:v>262</c:v>
                </c:pt>
                <c:pt idx="259">
                  <c:v>263</c:v>
                </c:pt>
                <c:pt idx="260">
                  <c:v>264</c:v>
                </c:pt>
                <c:pt idx="261">
                  <c:v>265</c:v>
                </c:pt>
                <c:pt idx="262">
                  <c:v>266</c:v>
                </c:pt>
                <c:pt idx="263">
                  <c:v>267</c:v>
                </c:pt>
                <c:pt idx="264">
                  <c:v>268</c:v>
                </c:pt>
                <c:pt idx="265">
                  <c:v>269</c:v>
                </c:pt>
                <c:pt idx="266">
                  <c:v>270</c:v>
                </c:pt>
                <c:pt idx="267">
                  <c:v>271</c:v>
                </c:pt>
                <c:pt idx="268">
                  <c:v>272</c:v>
                </c:pt>
                <c:pt idx="269">
                  <c:v>273</c:v>
                </c:pt>
                <c:pt idx="270">
                  <c:v>274</c:v>
                </c:pt>
                <c:pt idx="271">
                  <c:v>275</c:v>
                </c:pt>
                <c:pt idx="272">
                  <c:v>276</c:v>
                </c:pt>
                <c:pt idx="273">
                  <c:v>277</c:v>
                </c:pt>
                <c:pt idx="274">
                  <c:v>278</c:v>
                </c:pt>
                <c:pt idx="275">
                  <c:v>279</c:v>
                </c:pt>
                <c:pt idx="276">
                  <c:v>280</c:v>
                </c:pt>
                <c:pt idx="277">
                  <c:v>281</c:v>
                </c:pt>
                <c:pt idx="278">
                  <c:v>282</c:v>
                </c:pt>
                <c:pt idx="279">
                  <c:v>283</c:v>
                </c:pt>
                <c:pt idx="280">
                  <c:v>284</c:v>
                </c:pt>
                <c:pt idx="281">
                  <c:v>285</c:v>
                </c:pt>
                <c:pt idx="282">
                  <c:v>286</c:v>
                </c:pt>
                <c:pt idx="283">
                  <c:v>287</c:v>
                </c:pt>
                <c:pt idx="284">
                  <c:v>288</c:v>
                </c:pt>
                <c:pt idx="285">
                  <c:v>289</c:v>
                </c:pt>
                <c:pt idx="286">
                  <c:v>290</c:v>
                </c:pt>
                <c:pt idx="287">
                  <c:v>291</c:v>
                </c:pt>
                <c:pt idx="288">
                  <c:v>292</c:v>
                </c:pt>
                <c:pt idx="289">
                  <c:v>293</c:v>
                </c:pt>
                <c:pt idx="290">
                  <c:v>294</c:v>
                </c:pt>
                <c:pt idx="291">
                  <c:v>295</c:v>
                </c:pt>
                <c:pt idx="292">
                  <c:v>296</c:v>
                </c:pt>
                <c:pt idx="293">
                  <c:v>297</c:v>
                </c:pt>
                <c:pt idx="294">
                  <c:v>298</c:v>
                </c:pt>
                <c:pt idx="295">
                  <c:v>299</c:v>
                </c:pt>
                <c:pt idx="296">
                  <c:v>300</c:v>
                </c:pt>
                <c:pt idx="297">
                  <c:v>301</c:v>
                </c:pt>
                <c:pt idx="298">
                  <c:v>302</c:v>
                </c:pt>
                <c:pt idx="299">
                  <c:v>303</c:v>
                </c:pt>
                <c:pt idx="300">
                  <c:v>304</c:v>
                </c:pt>
                <c:pt idx="301">
                  <c:v>305</c:v>
                </c:pt>
                <c:pt idx="302">
                  <c:v>306</c:v>
                </c:pt>
                <c:pt idx="303">
                  <c:v>307</c:v>
                </c:pt>
                <c:pt idx="304">
                  <c:v>308</c:v>
                </c:pt>
                <c:pt idx="305">
                  <c:v>309</c:v>
                </c:pt>
                <c:pt idx="306">
                  <c:v>310</c:v>
                </c:pt>
                <c:pt idx="307">
                  <c:v>311</c:v>
                </c:pt>
                <c:pt idx="308">
                  <c:v>312</c:v>
                </c:pt>
                <c:pt idx="309">
                  <c:v>313</c:v>
                </c:pt>
                <c:pt idx="310">
                  <c:v>314</c:v>
                </c:pt>
                <c:pt idx="311">
                  <c:v>315</c:v>
                </c:pt>
                <c:pt idx="312">
                  <c:v>316</c:v>
                </c:pt>
                <c:pt idx="313">
                  <c:v>317</c:v>
                </c:pt>
                <c:pt idx="314">
                  <c:v>318</c:v>
                </c:pt>
                <c:pt idx="315">
                  <c:v>319</c:v>
                </c:pt>
                <c:pt idx="316">
                  <c:v>320</c:v>
                </c:pt>
                <c:pt idx="317">
                  <c:v>321</c:v>
                </c:pt>
                <c:pt idx="318">
                  <c:v>322</c:v>
                </c:pt>
                <c:pt idx="319">
                  <c:v>323</c:v>
                </c:pt>
                <c:pt idx="320">
                  <c:v>324</c:v>
                </c:pt>
                <c:pt idx="321">
                  <c:v>325</c:v>
                </c:pt>
                <c:pt idx="322">
                  <c:v>326</c:v>
                </c:pt>
                <c:pt idx="323">
                  <c:v>327</c:v>
                </c:pt>
                <c:pt idx="324">
                  <c:v>328</c:v>
                </c:pt>
                <c:pt idx="325">
                  <c:v>329</c:v>
                </c:pt>
                <c:pt idx="326">
                  <c:v>330</c:v>
                </c:pt>
                <c:pt idx="327">
                  <c:v>331</c:v>
                </c:pt>
                <c:pt idx="328">
                  <c:v>332</c:v>
                </c:pt>
                <c:pt idx="329">
                  <c:v>333</c:v>
                </c:pt>
                <c:pt idx="330">
                  <c:v>334</c:v>
                </c:pt>
                <c:pt idx="331">
                  <c:v>335</c:v>
                </c:pt>
                <c:pt idx="332">
                  <c:v>336</c:v>
                </c:pt>
                <c:pt idx="333">
                  <c:v>337</c:v>
                </c:pt>
                <c:pt idx="334">
                  <c:v>338</c:v>
                </c:pt>
                <c:pt idx="335">
                  <c:v>339</c:v>
                </c:pt>
                <c:pt idx="336">
                  <c:v>340</c:v>
                </c:pt>
                <c:pt idx="337">
                  <c:v>341</c:v>
                </c:pt>
                <c:pt idx="338">
                  <c:v>342</c:v>
                </c:pt>
                <c:pt idx="339">
                  <c:v>343</c:v>
                </c:pt>
                <c:pt idx="340">
                  <c:v>344</c:v>
                </c:pt>
                <c:pt idx="341">
                  <c:v>345</c:v>
                </c:pt>
                <c:pt idx="342">
                  <c:v>346</c:v>
                </c:pt>
                <c:pt idx="343">
                  <c:v>347</c:v>
                </c:pt>
                <c:pt idx="344">
                  <c:v>348</c:v>
                </c:pt>
                <c:pt idx="345">
                  <c:v>349</c:v>
                </c:pt>
                <c:pt idx="346">
                  <c:v>350</c:v>
                </c:pt>
                <c:pt idx="347">
                  <c:v>351</c:v>
                </c:pt>
                <c:pt idx="348">
                  <c:v>352</c:v>
                </c:pt>
                <c:pt idx="349">
                  <c:v>353</c:v>
                </c:pt>
                <c:pt idx="350">
                  <c:v>354</c:v>
                </c:pt>
                <c:pt idx="351">
                  <c:v>355</c:v>
                </c:pt>
                <c:pt idx="352">
                  <c:v>356</c:v>
                </c:pt>
                <c:pt idx="353">
                  <c:v>357</c:v>
                </c:pt>
                <c:pt idx="354">
                  <c:v>358</c:v>
                </c:pt>
                <c:pt idx="355">
                  <c:v>359</c:v>
                </c:pt>
                <c:pt idx="356">
                  <c:v>360</c:v>
                </c:pt>
                <c:pt idx="357">
                  <c:v>361</c:v>
                </c:pt>
                <c:pt idx="358">
                  <c:v>362</c:v>
                </c:pt>
                <c:pt idx="359">
                  <c:v>363</c:v>
                </c:pt>
                <c:pt idx="360">
                  <c:v>364</c:v>
                </c:pt>
                <c:pt idx="361">
                  <c:v>365</c:v>
                </c:pt>
                <c:pt idx="362">
                  <c:v>366</c:v>
                </c:pt>
                <c:pt idx="363">
                  <c:v>367</c:v>
                </c:pt>
                <c:pt idx="364">
                  <c:v>368</c:v>
                </c:pt>
                <c:pt idx="365">
                  <c:v>369</c:v>
                </c:pt>
                <c:pt idx="366">
                  <c:v>370</c:v>
                </c:pt>
                <c:pt idx="367">
                  <c:v>371</c:v>
                </c:pt>
                <c:pt idx="368">
                  <c:v>372</c:v>
                </c:pt>
                <c:pt idx="369">
                  <c:v>373</c:v>
                </c:pt>
                <c:pt idx="370">
                  <c:v>374</c:v>
                </c:pt>
                <c:pt idx="371">
                  <c:v>375</c:v>
                </c:pt>
                <c:pt idx="372">
                  <c:v>376</c:v>
                </c:pt>
                <c:pt idx="373">
                  <c:v>377</c:v>
                </c:pt>
                <c:pt idx="374">
                  <c:v>378</c:v>
                </c:pt>
                <c:pt idx="375">
                  <c:v>379</c:v>
                </c:pt>
                <c:pt idx="376">
                  <c:v>380</c:v>
                </c:pt>
                <c:pt idx="377">
                  <c:v>381</c:v>
                </c:pt>
                <c:pt idx="378">
                  <c:v>382</c:v>
                </c:pt>
                <c:pt idx="379">
                  <c:v>383</c:v>
                </c:pt>
                <c:pt idx="380">
                  <c:v>384</c:v>
                </c:pt>
                <c:pt idx="381">
                  <c:v>385</c:v>
                </c:pt>
                <c:pt idx="382">
                  <c:v>386</c:v>
                </c:pt>
                <c:pt idx="383">
                  <c:v>387</c:v>
                </c:pt>
                <c:pt idx="384">
                  <c:v>388</c:v>
                </c:pt>
                <c:pt idx="385">
                  <c:v>389</c:v>
                </c:pt>
                <c:pt idx="386">
                  <c:v>390</c:v>
                </c:pt>
                <c:pt idx="387">
                  <c:v>391</c:v>
                </c:pt>
                <c:pt idx="388">
                  <c:v>392</c:v>
                </c:pt>
                <c:pt idx="389">
                  <c:v>393</c:v>
                </c:pt>
                <c:pt idx="390">
                  <c:v>394</c:v>
                </c:pt>
                <c:pt idx="391">
                  <c:v>395</c:v>
                </c:pt>
                <c:pt idx="392">
                  <c:v>396</c:v>
                </c:pt>
                <c:pt idx="393">
                  <c:v>397</c:v>
                </c:pt>
                <c:pt idx="394">
                  <c:v>398</c:v>
                </c:pt>
                <c:pt idx="395">
                  <c:v>399</c:v>
                </c:pt>
                <c:pt idx="396">
                  <c:v>400</c:v>
                </c:pt>
                <c:pt idx="397">
                  <c:v>401</c:v>
                </c:pt>
                <c:pt idx="398">
                  <c:v>402</c:v>
                </c:pt>
                <c:pt idx="399">
                  <c:v>403</c:v>
                </c:pt>
                <c:pt idx="400">
                  <c:v>404</c:v>
                </c:pt>
                <c:pt idx="401">
                  <c:v>405</c:v>
                </c:pt>
                <c:pt idx="402">
                  <c:v>406</c:v>
                </c:pt>
                <c:pt idx="403">
                  <c:v>407</c:v>
                </c:pt>
                <c:pt idx="404">
                  <c:v>408</c:v>
                </c:pt>
                <c:pt idx="405">
                  <c:v>409</c:v>
                </c:pt>
                <c:pt idx="406">
                  <c:v>410</c:v>
                </c:pt>
                <c:pt idx="407">
                  <c:v>411</c:v>
                </c:pt>
                <c:pt idx="408">
                  <c:v>412</c:v>
                </c:pt>
                <c:pt idx="409">
                  <c:v>413</c:v>
                </c:pt>
                <c:pt idx="410">
                  <c:v>414</c:v>
                </c:pt>
                <c:pt idx="411">
                  <c:v>415</c:v>
                </c:pt>
                <c:pt idx="412">
                  <c:v>416</c:v>
                </c:pt>
                <c:pt idx="413">
                  <c:v>417</c:v>
                </c:pt>
                <c:pt idx="414">
                  <c:v>418</c:v>
                </c:pt>
                <c:pt idx="415">
                  <c:v>419</c:v>
                </c:pt>
                <c:pt idx="416">
                  <c:v>420</c:v>
                </c:pt>
                <c:pt idx="417">
                  <c:v>421</c:v>
                </c:pt>
                <c:pt idx="418">
                  <c:v>422</c:v>
                </c:pt>
                <c:pt idx="419">
                  <c:v>423</c:v>
                </c:pt>
                <c:pt idx="420">
                  <c:v>424</c:v>
                </c:pt>
                <c:pt idx="421">
                  <c:v>425</c:v>
                </c:pt>
                <c:pt idx="422">
                  <c:v>426</c:v>
                </c:pt>
                <c:pt idx="423">
                  <c:v>427</c:v>
                </c:pt>
                <c:pt idx="424">
                  <c:v>428</c:v>
                </c:pt>
                <c:pt idx="425">
                  <c:v>429</c:v>
                </c:pt>
                <c:pt idx="426">
                  <c:v>430</c:v>
                </c:pt>
                <c:pt idx="427">
                  <c:v>431</c:v>
                </c:pt>
                <c:pt idx="428">
                  <c:v>432</c:v>
                </c:pt>
                <c:pt idx="429">
                  <c:v>433</c:v>
                </c:pt>
                <c:pt idx="430">
                  <c:v>434</c:v>
                </c:pt>
                <c:pt idx="431">
                  <c:v>435</c:v>
                </c:pt>
                <c:pt idx="432">
                  <c:v>436</c:v>
                </c:pt>
                <c:pt idx="433">
                  <c:v>437</c:v>
                </c:pt>
                <c:pt idx="434">
                  <c:v>438</c:v>
                </c:pt>
                <c:pt idx="435">
                  <c:v>439</c:v>
                </c:pt>
                <c:pt idx="436">
                  <c:v>440</c:v>
                </c:pt>
                <c:pt idx="437">
                  <c:v>441</c:v>
                </c:pt>
                <c:pt idx="438">
                  <c:v>442</c:v>
                </c:pt>
                <c:pt idx="439">
                  <c:v>443</c:v>
                </c:pt>
                <c:pt idx="440">
                  <c:v>444</c:v>
                </c:pt>
                <c:pt idx="441">
                  <c:v>445</c:v>
                </c:pt>
                <c:pt idx="442">
                  <c:v>446</c:v>
                </c:pt>
                <c:pt idx="443">
                  <c:v>447</c:v>
                </c:pt>
                <c:pt idx="444">
                  <c:v>448</c:v>
                </c:pt>
                <c:pt idx="445">
                  <c:v>449</c:v>
                </c:pt>
                <c:pt idx="446">
                  <c:v>450</c:v>
                </c:pt>
                <c:pt idx="447">
                  <c:v>451</c:v>
                </c:pt>
                <c:pt idx="448">
                  <c:v>452</c:v>
                </c:pt>
                <c:pt idx="449">
                  <c:v>453</c:v>
                </c:pt>
                <c:pt idx="450">
                  <c:v>454</c:v>
                </c:pt>
                <c:pt idx="451">
                  <c:v>455</c:v>
                </c:pt>
                <c:pt idx="452">
                  <c:v>456</c:v>
                </c:pt>
                <c:pt idx="453">
                  <c:v>457</c:v>
                </c:pt>
                <c:pt idx="454">
                  <c:v>458</c:v>
                </c:pt>
                <c:pt idx="455">
                  <c:v>459</c:v>
                </c:pt>
                <c:pt idx="456">
                  <c:v>460</c:v>
                </c:pt>
                <c:pt idx="457">
                  <c:v>461</c:v>
                </c:pt>
                <c:pt idx="458">
                  <c:v>462</c:v>
                </c:pt>
                <c:pt idx="459">
                  <c:v>463</c:v>
                </c:pt>
                <c:pt idx="460">
                  <c:v>464</c:v>
                </c:pt>
                <c:pt idx="461">
                  <c:v>465</c:v>
                </c:pt>
                <c:pt idx="462">
                  <c:v>466</c:v>
                </c:pt>
                <c:pt idx="463">
                  <c:v>467</c:v>
                </c:pt>
                <c:pt idx="464">
                  <c:v>468</c:v>
                </c:pt>
                <c:pt idx="465">
                  <c:v>469</c:v>
                </c:pt>
                <c:pt idx="466">
                  <c:v>470</c:v>
                </c:pt>
                <c:pt idx="467">
                  <c:v>471</c:v>
                </c:pt>
                <c:pt idx="468">
                  <c:v>472</c:v>
                </c:pt>
                <c:pt idx="469">
                  <c:v>473</c:v>
                </c:pt>
                <c:pt idx="470">
                  <c:v>474</c:v>
                </c:pt>
                <c:pt idx="471">
                  <c:v>475</c:v>
                </c:pt>
                <c:pt idx="472">
                  <c:v>476</c:v>
                </c:pt>
                <c:pt idx="473">
                  <c:v>477</c:v>
                </c:pt>
                <c:pt idx="474">
                  <c:v>478</c:v>
                </c:pt>
                <c:pt idx="475">
                  <c:v>479</c:v>
                </c:pt>
                <c:pt idx="476">
                  <c:v>480</c:v>
                </c:pt>
                <c:pt idx="477">
                  <c:v>481</c:v>
                </c:pt>
                <c:pt idx="478">
                  <c:v>482</c:v>
                </c:pt>
                <c:pt idx="479">
                  <c:v>483</c:v>
                </c:pt>
                <c:pt idx="480">
                  <c:v>484</c:v>
                </c:pt>
                <c:pt idx="481">
                  <c:v>485</c:v>
                </c:pt>
                <c:pt idx="482">
                  <c:v>486</c:v>
                </c:pt>
                <c:pt idx="483">
                  <c:v>487</c:v>
                </c:pt>
                <c:pt idx="484">
                  <c:v>488</c:v>
                </c:pt>
                <c:pt idx="485">
                  <c:v>489</c:v>
                </c:pt>
                <c:pt idx="486">
                  <c:v>490</c:v>
                </c:pt>
                <c:pt idx="487">
                  <c:v>491</c:v>
                </c:pt>
                <c:pt idx="488">
                  <c:v>492</c:v>
                </c:pt>
                <c:pt idx="489">
                  <c:v>493</c:v>
                </c:pt>
                <c:pt idx="490">
                  <c:v>494</c:v>
                </c:pt>
                <c:pt idx="491">
                  <c:v>495</c:v>
                </c:pt>
                <c:pt idx="492">
                  <c:v>496</c:v>
                </c:pt>
                <c:pt idx="493">
                  <c:v>497</c:v>
                </c:pt>
                <c:pt idx="494">
                  <c:v>498</c:v>
                </c:pt>
                <c:pt idx="495">
                  <c:v>499</c:v>
                </c:pt>
                <c:pt idx="496">
                  <c:v>500</c:v>
                </c:pt>
                <c:pt idx="497">
                  <c:v>501</c:v>
                </c:pt>
                <c:pt idx="498">
                  <c:v>502</c:v>
                </c:pt>
                <c:pt idx="499">
                  <c:v>503</c:v>
                </c:pt>
                <c:pt idx="500">
                  <c:v>504</c:v>
                </c:pt>
                <c:pt idx="501">
                  <c:v>505</c:v>
                </c:pt>
              </c:numCache>
            </c:numRef>
          </c:cat>
          <c:val>
            <c:numRef>
              <c:f>Sheet1!$F$2:$F$503</c:f>
              <c:numCache>
                <c:formatCode>General</c:formatCode>
                <c:ptCount val="502"/>
                <c:pt idx="0">
                  <c:v>119.3523</c:v>
                </c:pt>
                <c:pt idx="1">
                  <c:v>119.79519999999999</c:v>
                </c:pt>
                <c:pt idx="2">
                  <c:v>119.77670000000001</c:v>
                </c:pt>
                <c:pt idx="3">
                  <c:v>120.71769999999999</c:v>
                </c:pt>
                <c:pt idx="4">
                  <c:v>122.1108</c:v>
                </c:pt>
                <c:pt idx="5">
                  <c:v>121.6495</c:v>
                </c:pt>
                <c:pt idx="6">
                  <c:v>122.71040000000001</c:v>
                </c:pt>
                <c:pt idx="7">
                  <c:v>123.69759999999999</c:v>
                </c:pt>
                <c:pt idx="8">
                  <c:v>123.8175</c:v>
                </c:pt>
                <c:pt idx="9">
                  <c:v>125.0261</c:v>
                </c:pt>
                <c:pt idx="10">
                  <c:v>124.21420000000001</c:v>
                </c:pt>
                <c:pt idx="11">
                  <c:v>125.20140000000001</c:v>
                </c:pt>
                <c:pt idx="12">
                  <c:v>124.8231</c:v>
                </c:pt>
                <c:pt idx="13">
                  <c:v>124.23269999999999</c:v>
                </c:pt>
                <c:pt idx="14">
                  <c:v>124.694</c:v>
                </c:pt>
                <c:pt idx="15">
                  <c:v>124.205</c:v>
                </c:pt>
                <c:pt idx="16">
                  <c:v>124.371</c:v>
                </c:pt>
                <c:pt idx="17">
                  <c:v>122.81189999999999</c:v>
                </c:pt>
                <c:pt idx="18">
                  <c:v>123.1902</c:v>
                </c:pt>
                <c:pt idx="19">
                  <c:v>124.5095</c:v>
                </c:pt>
                <c:pt idx="20">
                  <c:v>124.5371</c:v>
                </c:pt>
                <c:pt idx="21">
                  <c:v>125.0076</c:v>
                </c:pt>
                <c:pt idx="22">
                  <c:v>124.91540000000001</c:v>
                </c:pt>
                <c:pt idx="23">
                  <c:v>126.40989999999999</c:v>
                </c:pt>
                <c:pt idx="24">
                  <c:v>127.3325</c:v>
                </c:pt>
                <c:pt idx="25">
                  <c:v>128.09829999999999</c:v>
                </c:pt>
                <c:pt idx="26">
                  <c:v>128.88239999999999</c:v>
                </c:pt>
                <c:pt idx="27">
                  <c:v>130.20169999999999</c:v>
                </c:pt>
                <c:pt idx="28">
                  <c:v>130.00800000000001</c:v>
                </c:pt>
                <c:pt idx="29">
                  <c:v>128.2551</c:v>
                </c:pt>
                <c:pt idx="30">
                  <c:v>129.79580000000001</c:v>
                </c:pt>
                <c:pt idx="31">
                  <c:v>130.17400000000001</c:v>
                </c:pt>
                <c:pt idx="32">
                  <c:v>128.3381</c:v>
                </c:pt>
                <c:pt idx="33">
                  <c:v>124.91540000000001</c:v>
                </c:pt>
                <c:pt idx="34">
                  <c:v>123.55</c:v>
                </c:pt>
                <c:pt idx="35">
                  <c:v>116.9629</c:v>
                </c:pt>
                <c:pt idx="36">
                  <c:v>114.12139999999999</c:v>
                </c:pt>
                <c:pt idx="37">
                  <c:v>119.1217</c:v>
                </c:pt>
                <c:pt idx="38">
                  <c:v>118.8265</c:v>
                </c:pt>
                <c:pt idx="39">
                  <c:v>123.3747</c:v>
                </c:pt>
                <c:pt idx="40">
                  <c:v>120.5609</c:v>
                </c:pt>
                <c:pt idx="41">
                  <c:v>118.5866</c:v>
                </c:pt>
                <c:pt idx="42">
                  <c:v>109.32989999999999</c:v>
                </c:pt>
                <c:pt idx="43">
                  <c:v>114.0595</c:v>
                </c:pt>
                <c:pt idx="44">
                  <c:v>106.9697</c:v>
                </c:pt>
                <c:pt idx="45">
                  <c:v>96.376800000000003</c:v>
                </c:pt>
                <c:pt idx="46">
                  <c:v>104.8511</c:v>
                </c:pt>
                <c:pt idx="47">
                  <c:v>86.034800000000004</c:v>
                </c:pt>
                <c:pt idx="48">
                  <c:v>91.228999999999999</c:v>
                </c:pt>
                <c:pt idx="49">
                  <c:v>82.401600000000002</c:v>
                </c:pt>
                <c:pt idx="50">
                  <c:v>82.931299999999993</c:v>
                </c:pt>
                <c:pt idx="51">
                  <c:v>79.168000000000006</c:v>
                </c:pt>
                <c:pt idx="52">
                  <c:v>75.079499999999996</c:v>
                </c:pt>
                <c:pt idx="53">
                  <c:v>81.918400000000005</c:v>
                </c:pt>
                <c:pt idx="54">
                  <c:v>86.155600000000007</c:v>
                </c:pt>
                <c:pt idx="55">
                  <c:v>92.353399999999993</c:v>
                </c:pt>
                <c:pt idx="56">
                  <c:v>92.260499999999993</c:v>
                </c:pt>
                <c:pt idx="57">
                  <c:v>94.313999999999993</c:v>
                </c:pt>
                <c:pt idx="58">
                  <c:v>92.0839</c:v>
                </c:pt>
                <c:pt idx="59">
                  <c:v>85.969700000000003</c:v>
                </c:pt>
                <c:pt idx="60">
                  <c:v>86.378600000000006</c:v>
                </c:pt>
                <c:pt idx="61">
                  <c:v>85.077699999999993</c:v>
                </c:pt>
                <c:pt idx="62">
                  <c:v>91.479900000000001</c:v>
                </c:pt>
                <c:pt idx="63">
                  <c:v>92.213999999999999</c:v>
                </c:pt>
                <c:pt idx="64">
                  <c:v>98.523300000000006</c:v>
                </c:pt>
                <c:pt idx="65">
                  <c:v>104.0706</c:v>
                </c:pt>
                <c:pt idx="66">
                  <c:v>99.517499999999998</c:v>
                </c:pt>
                <c:pt idx="67">
                  <c:v>102.491</c:v>
                </c:pt>
                <c:pt idx="68">
                  <c:v>98.318799999999996</c:v>
                </c:pt>
                <c:pt idx="69">
                  <c:v>97.213099999999997</c:v>
                </c:pt>
                <c:pt idx="70">
                  <c:v>100.31659999999999</c:v>
                </c:pt>
                <c:pt idx="71">
                  <c:v>96.441800000000001</c:v>
                </c:pt>
                <c:pt idx="72">
                  <c:v>94.750699999999995</c:v>
                </c:pt>
                <c:pt idx="73">
                  <c:v>96.311800000000005</c:v>
                </c:pt>
                <c:pt idx="74">
                  <c:v>95.410399999999996</c:v>
                </c:pt>
                <c:pt idx="75">
                  <c:v>95.772800000000004</c:v>
                </c:pt>
                <c:pt idx="76">
                  <c:v>99.0715</c:v>
                </c:pt>
                <c:pt idx="77">
                  <c:v>99.935599999999994</c:v>
                </c:pt>
                <c:pt idx="78">
                  <c:v>101.45959999999999</c:v>
                </c:pt>
                <c:pt idx="79">
                  <c:v>100.2423</c:v>
                </c:pt>
                <c:pt idx="80">
                  <c:v>96.720600000000005</c:v>
                </c:pt>
                <c:pt idx="81">
                  <c:v>96.376800000000003</c:v>
                </c:pt>
                <c:pt idx="82">
                  <c:v>96.832099999999997</c:v>
                </c:pt>
                <c:pt idx="83">
                  <c:v>95.0852</c:v>
                </c:pt>
                <c:pt idx="84">
                  <c:v>96.516199999999998</c:v>
                </c:pt>
                <c:pt idx="85">
                  <c:v>98.839200000000005</c:v>
                </c:pt>
                <c:pt idx="86">
                  <c:v>97.361699999999999</c:v>
                </c:pt>
                <c:pt idx="87">
                  <c:v>92.836600000000004</c:v>
                </c:pt>
                <c:pt idx="88">
                  <c:v>90.643600000000006</c:v>
                </c:pt>
                <c:pt idx="89">
                  <c:v>90.950299999999999</c:v>
                </c:pt>
                <c:pt idx="90">
                  <c:v>90.606499999999997</c:v>
                </c:pt>
                <c:pt idx="91">
                  <c:v>96.014399999999995</c:v>
                </c:pt>
                <c:pt idx="92">
                  <c:v>94.694900000000004</c:v>
                </c:pt>
                <c:pt idx="93">
                  <c:v>95.587000000000003</c:v>
                </c:pt>
                <c:pt idx="94">
                  <c:v>95.549800000000005</c:v>
                </c:pt>
                <c:pt idx="95">
                  <c:v>96.924999999999997</c:v>
                </c:pt>
                <c:pt idx="96">
                  <c:v>100.57680000000001</c:v>
                </c:pt>
                <c:pt idx="97">
                  <c:v>102.5932</c:v>
                </c:pt>
                <c:pt idx="98">
                  <c:v>103.0578</c:v>
                </c:pt>
                <c:pt idx="99">
                  <c:v>101.9892</c:v>
                </c:pt>
                <c:pt idx="100">
                  <c:v>104.3215</c:v>
                </c:pt>
                <c:pt idx="101">
                  <c:v>105.1113</c:v>
                </c:pt>
                <c:pt idx="102">
                  <c:v>108.54940000000001</c:v>
                </c:pt>
                <c:pt idx="103">
                  <c:v>107.49939999999999</c:v>
                </c:pt>
                <c:pt idx="104">
                  <c:v>111.48560000000001</c:v>
                </c:pt>
                <c:pt idx="105">
                  <c:v>114.2825</c:v>
                </c:pt>
                <c:pt idx="106">
                  <c:v>112.43340000000001</c:v>
                </c:pt>
                <c:pt idx="107">
                  <c:v>109.5064</c:v>
                </c:pt>
                <c:pt idx="108">
                  <c:v>102.53740000000001</c:v>
                </c:pt>
                <c:pt idx="109">
                  <c:v>106.2449</c:v>
                </c:pt>
                <c:pt idx="110">
                  <c:v>107.648</c:v>
                </c:pt>
                <c:pt idx="111">
                  <c:v>109.8317</c:v>
                </c:pt>
                <c:pt idx="112">
                  <c:v>108.19629999999999</c:v>
                </c:pt>
                <c:pt idx="113">
                  <c:v>106.9883</c:v>
                </c:pt>
                <c:pt idx="114">
                  <c:v>106.9883</c:v>
                </c:pt>
                <c:pt idx="115">
                  <c:v>105.3622</c:v>
                </c:pt>
                <c:pt idx="116">
                  <c:v>104.9162</c:v>
                </c:pt>
                <c:pt idx="117">
                  <c:v>101.9751</c:v>
                </c:pt>
                <c:pt idx="118">
                  <c:v>103.24160000000001</c:v>
                </c:pt>
                <c:pt idx="119">
                  <c:v>101.2058</c:v>
                </c:pt>
                <c:pt idx="120">
                  <c:v>103.1384</c:v>
                </c:pt>
                <c:pt idx="121">
                  <c:v>104.45180000000001</c:v>
                </c:pt>
                <c:pt idx="122">
                  <c:v>106.86279999999999</c:v>
                </c:pt>
                <c:pt idx="123">
                  <c:v>106.4406</c:v>
                </c:pt>
                <c:pt idx="124">
                  <c:v>106.4594</c:v>
                </c:pt>
                <c:pt idx="125">
                  <c:v>104.2923</c:v>
                </c:pt>
                <c:pt idx="126">
                  <c:v>104.1516</c:v>
                </c:pt>
                <c:pt idx="127">
                  <c:v>103.5043</c:v>
                </c:pt>
                <c:pt idx="128">
                  <c:v>103.90770000000001</c:v>
                </c:pt>
                <c:pt idx="129">
                  <c:v>102.5849</c:v>
                </c:pt>
                <c:pt idx="130">
                  <c:v>103.44799999999999</c:v>
                </c:pt>
                <c:pt idx="131">
                  <c:v>104.5175</c:v>
                </c:pt>
                <c:pt idx="132">
                  <c:v>103.1853</c:v>
                </c:pt>
                <c:pt idx="133">
                  <c:v>104.63</c:v>
                </c:pt>
                <c:pt idx="134">
                  <c:v>103.33540000000001</c:v>
                </c:pt>
                <c:pt idx="135">
                  <c:v>103.5793</c:v>
                </c:pt>
                <c:pt idx="136">
                  <c:v>105.2586</c:v>
                </c:pt>
                <c:pt idx="137">
                  <c:v>104.6957</c:v>
                </c:pt>
                <c:pt idx="138">
                  <c:v>103.88890000000001</c:v>
                </c:pt>
                <c:pt idx="139">
                  <c:v>104.99590000000001</c:v>
                </c:pt>
                <c:pt idx="140">
                  <c:v>107.0223</c:v>
                </c:pt>
                <c:pt idx="141">
                  <c:v>109.0956</c:v>
                </c:pt>
                <c:pt idx="142">
                  <c:v>108.42010000000001</c:v>
                </c:pt>
                <c:pt idx="143">
                  <c:v>108.18559999999999</c:v>
                </c:pt>
                <c:pt idx="144">
                  <c:v>106.75020000000001</c:v>
                </c:pt>
                <c:pt idx="145">
                  <c:v>108.3263</c:v>
                </c:pt>
                <c:pt idx="146">
                  <c:v>107.85720000000001</c:v>
                </c:pt>
                <c:pt idx="147">
                  <c:v>107.9979</c:v>
                </c:pt>
                <c:pt idx="148">
                  <c:v>109.5646</c:v>
                </c:pt>
                <c:pt idx="149">
                  <c:v>109.6678</c:v>
                </c:pt>
                <c:pt idx="150">
                  <c:v>108.1105</c:v>
                </c:pt>
                <c:pt idx="151">
                  <c:v>109.27379999999999</c:v>
                </c:pt>
                <c:pt idx="152">
                  <c:v>107.8103</c:v>
                </c:pt>
                <c:pt idx="153">
                  <c:v>107.86660000000001</c:v>
                </c:pt>
                <c:pt idx="154">
                  <c:v>108.8329</c:v>
                </c:pt>
                <c:pt idx="155">
                  <c:v>108.27</c:v>
                </c:pt>
                <c:pt idx="156">
                  <c:v>106.253</c:v>
                </c:pt>
                <c:pt idx="157">
                  <c:v>107.3882</c:v>
                </c:pt>
                <c:pt idx="158">
                  <c:v>107.4913</c:v>
                </c:pt>
                <c:pt idx="159">
                  <c:v>108.2512</c:v>
                </c:pt>
                <c:pt idx="160">
                  <c:v>108.4858</c:v>
                </c:pt>
                <c:pt idx="161">
                  <c:v>107.51009999999999</c:v>
                </c:pt>
                <c:pt idx="162">
                  <c:v>109.1143</c:v>
                </c:pt>
                <c:pt idx="163">
                  <c:v>109.771</c:v>
                </c:pt>
                <c:pt idx="164">
                  <c:v>108.7109</c:v>
                </c:pt>
                <c:pt idx="165">
                  <c:v>108.72029999999999</c:v>
                </c:pt>
                <c:pt idx="166">
                  <c:v>110.8874</c:v>
                </c:pt>
                <c:pt idx="167">
                  <c:v>109.4051</c:v>
                </c:pt>
                <c:pt idx="168">
                  <c:v>108.95480000000001</c:v>
                </c:pt>
                <c:pt idx="169">
                  <c:v>107.4632</c:v>
                </c:pt>
                <c:pt idx="170">
                  <c:v>108.6922</c:v>
                </c:pt>
                <c:pt idx="171">
                  <c:v>107.2099</c:v>
                </c:pt>
                <c:pt idx="172">
                  <c:v>106.63760000000001</c:v>
                </c:pt>
                <c:pt idx="173">
                  <c:v>109.3488</c:v>
                </c:pt>
                <c:pt idx="174">
                  <c:v>110.6622</c:v>
                </c:pt>
                <c:pt idx="175">
                  <c:v>111.15940000000001</c:v>
                </c:pt>
                <c:pt idx="176">
                  <c:v>109.0017</c:v>
                </c:pt>
                <c:pt idx="177">
                  <c:v>106.6095</c:v>
                </c:pt>
                <c:pt idx="178">
                  <c:v>103.3917</c:v>
                </c:pt>
                <c:pt idx="179">
                  <c:v>104.5925</c:v>
                </c:pt>
                <c:pt idx="180">
                  <c:v>101.4967</c:v>
                </c:pt>
                <c:pt idx="181">
                  <c:v>102.0223</c:v>
                </c:pt>
                <c:pt idx="182">
                  <c:v>104.0834</c:v>
                </c:pt>
                <c:pt idx="183">
                  <c:v>106.2863</c:v>
                </c:pt>
                <c:pt idx="184">
                  <c:v>105.4354</c:v>
                </c:pt>
                <c:pt idx="185">
                  <c:v>105.8419</c:v>
                </c:pt>
                <c:pt idx="186">
                  <c:v>107.9786</c:v>
                </c:pt>
                <c:pt idx="187">
                  <c:v>109.756</c:v>
                </c:pt>
                <c:pt idx="188">
                  <c:v>110.36109999999999</c:v>
                </c:pt>
                <c:pt idx="189">
                  <c:v>109.68040000000001</c:v>
                </c:pt>
                <c:pt idx="190">
                  <c:v>109.8222</c:v>
                </c:pt>
                <c:pt idx="191">
                  <c:v>111.68470000000001</c:v>
                </c:pt>
                <c:pt idx="192">
                  <c:v>111.212</c:v>
                </c:pt>
                <c:pt idx="193">
                  <c:v>111.78870000000001</c:v>
                </c:pt>
                <c:pt idx="194">
                  <c:v>109.8411</c:v>
                </c:pt>
                <c:pt idx="195">
                  <c:v>108.4986</c:v>
                </c:pt>
                <c:pt idx="196">
                  <c:v>109.0659</c:v>
                </c:pt>
                <c:pt idx="197">
                  <c:v>108.215</c:v>
                </c:pt>
                <c:pt idx="198">
                  <c:v>106.5321</c:v>
                </c:pt>
                <c:pt idx="199">
                  <c:v>107.36409999999999</c:v>
                </c:pt>
                <c:pt idx="200">
                  <c:v>107.02370000000001</c:v>
                </c:pt>
                <c:pt idx="201">
                  <c:v>106.9859</c:v>
                </c:pt>
                <c:pt idx="202">
                  <c:v>107.6572</c:v>
                </c:pt>
                <c:pt idx="203">
                  <c:v>106.13500000000001</c:v>
                </c:pt>
                <c:pt idx="204">
                  <c:v>104.4143</c:v>
                </c:pt>
                <c:pt idx="205">
                  <c:v>101.8522</c:v>
                </c:pt>
                <c:pt idx="206">
                  <c:v>103.37430000000001</c:v>
                </c:pt>
                <c:pt idx="207">
                  <c:v>102.5801</c:v>
                </c:pt>
                <c:pt idx="208">
                  <c:v>105.1328</c:v>
                </c:pt>
                <c:pt idx="209">
                  <c:v>107.2033</c:v>
                </c:pt>
                <c:pt idx="210">
                  <c:v>107.3357</c:v>
                </c:pt>
                <c:pt idx="211">
                  <c:v>107.8462</c:v>
                </c:pt>
                <c:pt idx="212">
                  <c:v>107.0615</c:v>
                </c:pt>
                <c:pt idx="213">
                  <c:v>110.7771</c:v>
                </c:pt>
                <c:pt idx="214">
                  <c:v>112.4222</c:v>
                </c:pt>
                <c:pt idx="215">
                  <c:v>112.9422</c:v>
                </c:pt>
                <c:pt idx="216">
                  <c:v>111.4862</c:v>
                </c:pt>
                <c:pt idx="217">
                  <c:v>114.43600000000001</c:v>
                </c:pt>
                <c:pt idx="218">
                  <c:v>115.6272</c:v>
                </c:pt>
                <c:pt idx="219">
                  <c:v>115.75960000000001</c:v>
                </c:pt>
                <c:pt idx="220">
                  <c:v>113.55670000000001</c:v>
                </c:pt>
                <c:pt idx="221">
                  <c:v>113.9632</c:v>
                </c:pt>
                <c:pt idx="222">
                  <c:v>113.4054</c:v>
                </c:pt>
                <c:pt idx="223">
                  <c:v>113.5851</c:v>
                </c:pt>
                <c:pt idx="224">
                  <c:v>114.22799999999999</c:v>
                </c:pt>
                <c:pt idx="225">
                  <c:v>114.23739999999999</c:v>
                </c:pt>
                <c:pt idx="226">
                  <c:v>113.7269</c:v>
                </c:pt>
                <c:pt idx="227">
                  <c:v>112.5167</c:v>
                </c:pt>
                <c:pt idx="228">
                  <c:v>114.0294</c:v>
                </c:pt>
                <c:pt idx="229">
                  <c:v>113.0651</c:v>
                </c:pt>
                <c:pt idx="230">
                  <c:v>114.0672</c:v>
                </c:pt>
                <c:pt idx="231">
                  <c:v>115.76900000000001</c:v>
                </c:pt>
                <c:pt idx="232">
                  <c:v>114.7196</c:v>
                </c:pt>
                <c:pt idx="233">
                  <c:v>114.33199999999999</c:v>
                </c:pt>
                <c:pt idx="234">
                  <c:v>113.6229</c:v>
                </c:pt>
                <c:pt idx="235">
                  <c:v>113.1407</c:v>
                </c:pt>
                <c:pt idx="236">
                  <c:v>113.11239999999999</c:v>
                </c:pt>
                <c:pt idx="237">
                  <c:v>112.5545</c:v>
                </c:pt>
                <c:pt idx="238">
                  <c:v>114.9465</c:v>
                </c:pt>
                <c:pt idx="239">
                  <c:v>114.99379999999999</c:v>
                </c:pt>
                <c:pt idx="240">
                  <c:v>116.1661</c:v>
                </c:pt>
                <c:pt idx="241">
                  <c:v>113.8309</c:v>
                </c:pt>
                <c:pt idx="242">
                  <c:v>113.11239999999999</c:v>
                </c:pt>
                <c:pt idx="243">
                  <c:v>114.02</c:v>
                </c:pt>
                <c:pt idx="244">
                  <c:v>113.1507</c:v>
                </c:pt>
                <c:pt idx="245">
                  <c:v>114.14</c:v>
                </c:pt>
                <c:pt idx="246">
                  <c:v>114.93729999999999</c:v>
                </c:pt>
                <c:pt idx="247">
                  <c:v>113.9383</c:v>
                </c:pt>
                <c:pt idx="248">
                  <c:v>114.4474</c:v>
                </c:pt>
                <c:pt idx="249">
                  <c:v>115.6289</c:v>
                </c:pt>
                <c:pt idx="250">
                  <c:v>111.73869999999999</c:v>
                </c:pt>
                <c:pt idx="251">
                  <c:v>111.91160000000001</c:v>
                </c:pt>
                <c:pt idx="252">
                  <c:v>112.15170000000001</c:v>
                </c:pt>
                <c:pt idx="253">
                  <c:v>112.01730000000001</c:v>
                </c:pt>
                <c:pt idx="254">
                  <c:v>113.1219</c:v>
                </c:pt>
                <c:pt idx="255">
                  <c:v>111.51779999999999</c:v>
                </c:pt>
                <c:pt idx="256">
                  <c:v>111.7963</c:v>
                </c:pt>
                <c:pt idx="257">
                  <c:v>113.1891</c:v>
                </c:pt>
                <c:pt idx="258">
                  <c:v>113.8999</c:v>
                </c:pt>
                <c:pt idx="259">
                  <c:v>115.24460000000001</c:v>
                </c:pt>
                <c:pt idx="260">
                  <c:v>114.7932</c:v>
                </c:pt>
                <c:pt idx="261">
                  <c:v>117.0408</c:v>
                </c:pt>
                <c:pt idx="262">
                  <c:v>116.4357</c:v>
                </c:pt>
                <c:pt idx="263">
                  <c:v>116.78149999999999</c:v>
                </c:pt>
                <c:pt idx="264">
                  <c:v>117.54989999999999</c:v>
                </c:pt>
                <c:pt idx="265">
                  <c:v>118.49120000000001</c:v>
                </c:pt>
                <c:pt idx="266">
                  <c:v>116.3973</c:v>
                </c:pt>
                <c:pt idx="267">
                  <c:v>117.06</c:v>
                </c:pt>
                <c:pt idx="268">
                  <c:v>115.6481</c:v>
                </c:pt>
                <c:pt idx="269">
                  <c:v>118.3471</c:v>
                </c:pt>
                <c:pt idx="270">
                  <c:v>119.0099</c:v>
                </c:pt>
                <c:pt idx="271">
                  <c:v>118.73139999999999</c:v>
                </c:pt>
                <c:pt idx="272">
                  <c:v>119.4422</c:v>
                </c:pt>
                <c:pt idx="273">
                  <c:v>119.94159999999999</c:v>
                </c:pt>
                <c:pt idx="274">
                  <c:v>120.566</c:v>
                </c:pt>
                <c:pt idx="275">
                  <c:v>121.05589999999999</c:v>
                </c:pt>
                <c:pt idx="276">
                  <c:v>121.67059999999999</c:v>
                </c:pt>
                <c:pt idx="277">
                  <c:v>121.9299</c:v>
                </c:pt>
                <c:pt idx="278">
                  <c:v>121.97799999999999</c:v>
                </c:pt>
                <c:pt idx="279">
                  <c:v>120.9982</c:v>
                </c:pt>
                <c:pt idx="280">
                  <c:v>120.7773</c:v>
                </c:pt>
                <c:pt idx="281">
                  <c:v>120.297</c:v>
                </c:pt>
                <c:pt idx="282">
                  <c:v>121.07510000000001</c:v>
                </c:pt>
                <c:pt idx="283">
                  <c:v>122.074</c:v>
                </c:pt>
                <c:pt idx="284">
                  <c:v>122.756</c:v>
                </c:pt>
                <c:pt idx="285">
                  <c:v>123.7165</c:v>
                </c:pt>
                <c:pt idx="286">
                  <c:v>121.36320000000001</c:v>
                </c:pt>
                <c:pt idx="287">
                  <c:v>119.5478</c:v>
                </c:pt>
                <c:pt idx="288">
                  <c:v>120.04730000000001</c:v>
                </c:pt>
                <c:pt idx="289">
                  <c:v>118.9619</c:v>
                </c:pt>
                <c:pt idx="290">
                  <c:v>118.25109999999999</c:v>
                </c:pt>
                <c:pt idx="291">
                  <c:v>116.9448</c:v>
                </c:pt>
                <c:pt idx="292">
                  <c:v>118.2991</c:v>
                </c:pt>
                <c:pt idx="293">
                  <c:v>119.2693</c:v>
                </c:pt>
                <c:pt idx="294">
                  <c:v>120.0377</c:v>
                </c:pt>
                <c:pt idx="295">
                  <c:v>121.27679999999999</c:v>
                </c:pt>
                <c:pt idx="296">
                  <c:v>122.6407</c:v>
                </c:pt>
                <c:pt idx="297">
                  <c:v>124.7731</c:v>
                </c:pt>
                <c:pt idx="298">
                  <c:v>126.55970000000001</c:v>
                </c:pt>
                <c:pt idx="299">
                  <c:v>126.0026</c:v>
                </c:pt>
                <c:pt idx="300">
                  <c:v>126.1275</c:v>
                </c:pt>
                <c:pt idx="301">
                  <c:v>124.91719999999999</c:v>
                </c:pt>
                <c:pt idx="302">
                  <c:v>123.18819999999999</c:v>
                </c:pt>
                <c:pt idx="303">
                  <c:v>124.01430000000001</c:v>
                </c:pt>
                <c:pt idx="304">
                  <c:v>123.8222</c:v>
                </c:pt>
                <c:pt idx="305">
                  <c:v>123.18940000000001</c:v>
                </c:pt>
                <c:pt idx="306">
                  <c:v>124.3874</c:v>
                </c:pt>
                <c:pt idx="307">
                  <c:v>127.0731</c:v>
                </c:pt>
                <c:pt idx="308">
                  <c:v>126.40649999999999</c:v>
                </c:pt>
                <c:pt idx="309">
                  <c:v>126.4452</c:v>
                </c:pt>
                <c:pt idx="310">
                  <c:v>125.682</c:v>
                </c:pt>
                <c:pt idx="311">
                  <c:v>128.0779</c:v>
                </c:pt>
                <c:pt idx="312">
                  <c:v>128.5223</c:v>
                </c:pt>
                <c:pt idx="313">
                  <c:v>128.8895</c:v>
                </c:pt>
                <c:pt idx="314">
                  <c:v>128.90880000000001</c:v>
                </c:pt>
                <c:pt idx="315">
                  <c:v>128.47399999999999</c:v>
                </c:pt>
                <c:pt idx="316">
                  <c:v>128.39670000000001</c:v>
                </c:pt>
                <c:pt idx="317">
                  <c:v>129.04400000000001</c:v>
                </c:pt>
                <c:pt idx="318">
                  <c:v>129.79759999999999</c:v>
                </c:pt>
                <c:pt idx="319">
                  <c:v>128.97640000000001</c:v>
                </c:pt>
                <c:pt idx="320">
                  <c:v>131.28540000000001</c:v>
                </c:pt>
                <c:pt idx="321">
                  <c:v>131.5463</c:v>
                </c:pt>
                <c:pt idx="322">
                  <c:v>131.86510000000001</c:v>
                </c:pt>
                <c:pt idx="323">
                  <c:v>132.9665</c:v>
                </c:pt>
                <c:pt idx="324">
                  <c:v>133.73929999999999</c:v>
                </c:pt>
                <c:pt idx="325">
                  <c:v>133.12100000000001</c:v>
                </c:pt>
                <c:pt idx="326">
                  <c:v>133.84559999999999</c:v>
                </c:pt>
                <c:pt idx="327">
                  <c:v>134.34800000000001</c:v>
                </c:pt>
                <c:pt idx="328">
                  <c:v>134.2997</c:v>
                </c:pt>
                <c:pt idx="329">
                  <c:v>134.00989999999999</c:v>
                </c:pt>
                <c:pt idx="330">
                  <c:v>135.10159999999999</c:v>
                </c:pt>
                <c:pt idx="331">
                  <c:v>135.6909</c:v>
                </c:pt>
                <c:pt idx="332">
                  <c:v>135.2851</c:v>
                </c:pt>
                <c:pt idx="333">
                  <c:v>134.435</c:v>
                </c:pt>
                <c:pt idx="334">
                  <c:v>132.2612</c:v>
                </c:pt>
                <c:pt idx="335">
                  <c:v>133.0051</c:v>
                </c:pt>
                <c:pt idx="336">
                  <c:v>134.76349999999999</c:v>
                </c:pt>
                <c:pt idx="337">
                  <c:v>134.72479999999999</c:v>
                </c:pt>
                <c:pt idx="338">
                  <c:v>133.06309999999999</c:v>
                </c:pt>
                <c:pt idx="339">
                  <c:v>129.7783</c:v>
                </c:pt>
                <c:pt idx="340">
                  <c:v>131.46899999999999</c:v>
                </c:pt>
                <c:pt idx="341">
                  <c:v>133.0051</c:v>
                </c:pt>
                <c:pt idx="342">
                  <c:v>133.0341</c:v>
                </c:pt>
                <c:pt idx="343">
                  <c:v>133.1694</c:v>
                </c:pt>
                <c:pt idx="344">
                  <c:v>132.64760000000001</c:v>
                </c:pt>
                <c:pt idx="345">
                  <c:v>134.2321</c:v>
                </c:pt>
                <c:pt idx="346">
                  <c:v>134.0582</c:v>
                </c:pt>
                <c:pt idx="347">
                  <c:v>135.60400000000001</c:v>
                </c:pt>
                <c:pt idx="348">
                  <c:v>135.68129999999999</c:v>
                </c:pt>
                <c:pt idx="349">
                  <c:v>136.2706</c:v>
                </c:pt>
                <c:pt idx="350">
                  <c:v>135.8552</c:v>
                </c:pt>
                <c:pt idx="351">
                  <c:v>136.75360000000001</c:v>
                </c:pt>
                <c:pt idx="352">
                  <c:v>139.17859999999999</c:v>
                </c:pt>
                <c:pt idx="353">
                  <c:v>140.87899999999999</c:v>
                </c:pt>
                <c:pt idx="354">
                  <c:v>140.36689999999999</c:v>
                </c:pt>
                <c:pt idx="355">
                  <c:v>140.3862</c:v>
                </c:pt>
                <c:pt idx="356">
                  <c:v>142.09630000000001</c:v>
                </c:pt>
                <c:pt idx="357">
                  <c:v>143.15899999999999</c:v>
                </c:pt>
                <c:pt idx="358">
                  <c:v>143.44880000000001</c:v>
                </c:pt>
                <c:pt idx="359">
                  <c:v>144.43430000000001</c:v>
                </c:pt>
                <c:pt idx="360">
                  <c:v>143.87389999999999</c:v>
                </c:pt>
                <c:pt idx="361">
                  <c:v>144.40530000000001</c:v>
                </c:pt>
                <c:pt idx="362">
                  <c:v>142.90780000000001</c:v>
                </c:pt>
                <c:pt idx="363">
                  <c:v>141.7484</c:v>
                </c:pt>
                <c:pt idx="364">
                  <c:v>141.81610000000001</c:v>
                </c:pt>
                <c:pt idx="365">
                  <c:v>139.4588</c:v>
                </c:pt>
                <c:pt idx="366">
                  <c:v>142.30879999999999</c:v>
                </c:pt>
                <c:pt idx="367">
                  <c:v>141.54560000000001</c:v>
                </c:pt>
                <c:pt idx="368">
                  <c:v>141.22739999999999</c:v>
                </c:pt>
                <c:pt idx="369">
                  <c:v>140.90629999999999</c:v>
                </c:pt>
                <c:pt idx="370">
                  <c:v>141.94739999999999</c:v>
                </c:pt>
                <c:pt idx="371">
                  <c:v>141.422</c:v>
                </c:pt>
                <c:pt idx="372">
                  <c:v>141.13980000000001</c:v>
                </c:pt>
                <c:pt idx="373">
                  <c:v>140.3323</c:v>
                </c:pt>
                <c:pt idx="374">
                  <c:v>140.9161</c:v>
                </c:pt>
                <c:pt idx="375">
                  <c:v>141.4804</c:v>
                </c:pt>
                <c:pt idx="376">
                  <c:v>142.50200000000001</c:v>
                </c:pt>
                <c:pt idx="377">
                  <c:v>142.86199999999999</c:v>
                </c:pt>
                <c:pt idx="378">
                  <c:v>142.47280000000001</c:v>
                </c:pt>
                <c:pt idx="379">
                  <c:v>144.8177</c:v>
                </c:pt>
                <c:pt idx="380">
                  <c:v>146.0728</c:v>
                </c:pt>
                <c:pt idx="381">
                  <c:v>143.89340000000001</c:v>
                </c:pt>
                <c:pt idx="382">
                  <c:v>145.0318</c:v>
                </c:pt>
                <c:pt idx="383">
                  <c:v>145.27500000000001</c:v>
                </c:pt>
                <c:pt idx="384">
                  <c:v>145.27500000000001</c:v>
                </c:pt>
                <c:pt idx="385">
                  <c:v>142.53120000000001</c:v>
                </c:pt>
                <c:pt idx="386">
                  <c:v>145.89769999999999</c:v>
                </c:pt>
                <c:pt idx="387">
                  <c:v>145.9366</c:v>
                </c:pt>
                <c:pt idx="388">
                  <c:v>144.70089999999999</c:v>
                </c:pt>
                <c:pt idx="389">
                  <c:v>145.97550000000001</c:v>
                </c:pt>
                <c:pt idx="390">
                  <c:v>145.995</c:v>
                </c:pt>
                <c:pt idx="391">
                  <c:v>146.89009999999999</c:v>
                </c:pt>
                <c:pt idx="392">
                  <c:v>146.32579999999999</c:v>
                </c:pt>
                <c:pt idx="393">
                  <c:v>146.3355</c:v>
                </c:pt>
                <c:pt idx="394">
                  <c:v>146.59819999999999</c:v>
                </c:pt>
                <c:pt idx="395">
                  <c:v>146.16040000000001</c:v>
                </c:pt>
                <c:pt idx="396">
                  <c:v>146.46199999999999</c:v>
                </c:pt>
                <c:pt idx="397">
                  <c:v>145.94630000000001</c:v>
                </c:pt>
                <c:pt idx="398">
                  <c:v>147.70740000000001</c:v>
                </c:pt>
                <c:pt idx="399">
                  <c:v>147.47389999999999</c:v>
                </c:pt>
                <c:pt idx="400">
                  <c:v>146.66630000000001</c:v>
                </c:pt>
                <c:pt idx="401">
                  <c:v>145.14850000000001</c:v>
                </c:pt>
                <c:pt idx="402">
                  <c:v>146.1215</c:v>
                </c:pt>
                <c:pt idx="403">
                  <c:v>146.45230000000001</c:v>
                </c:pt>
                <c:pt idx="404">
                  <c:v>147.2501</c:v>
                </c:pt>
                <c:pt idx="405">
                  <c:v>147.01660000000001</c:v>
                </c:pt>
                <c:pt idx="406">
                  <c:v>146.8707</c:v>
                </c:pt>
                <c:pt idx="407">
                  <c:v>145.49870000000001</c:v>
                </c:pt>
                <c:pt idx="408">
                  <c:v>146.21879999999999</c:v>
                </c:pt>
                <c:pt idx="409">
                  <c:v>147.01660000000001</c:v>
                </c:pt>
                <c:pt idx="410">
                  <c:v>146.6371</c:v>
                </c:pt>
                <c:pt idx="411">
                  <c:v>146.00470000000001</c:v>
                </c:pt>
                <c:pt idx="412">
                  <c:v>145.9853</c:v>
                </c:pt>
                <c:pt idx="413">
                  <c:v>145.9658</c:v>
                </c:pt>
                <c:pt idx="414">
                  <c:v>147.5712</c:v>
                </c:pt>
                <c:pt idx="415">
                  <c:v>148.982</c:v>
                </c:pt>
                <c:pt idx="416">
                  <c:v>149.75069999999999</c:v>
                </c:pt>
                <c:pt idx="417">
                  <c:v>152.0566</c:v>
                </c:pt>
                <c:pt idx="418">
                  <c:v>152.89340000000001</c:v>
                </c:pt>
                <c:pt idx="419">
                  <c:v>152.92259999999999</c:v>
                </c:pt>
                <c:pt idx="420">
                  <c:v>151.2199</c:v>
                </c:pt>
                <c:pt idx="421">
                  <c:v>152.04689999999999</c:v>
                </c:pt>
                <c:pt idx="422">
                  <c:v>148.85560000000001</c:v>
                </c:pt>
                <c:pt idx="423">
                  <c:v>146.74420000000001</c:v>
                </c:pt>
                <c:pt idx="424">
                  <c:v>147.7561</c:v>
                </c:pt>
                <c:pt idx="425">
                  <c:v>147.33770000000001</c:v>
                </c:pt>
                <c:pt idx="426">
                  <c:v>147.85339999999999</c:v>
                </c:pt>
                <c:pt idx="427">
                  <c:v>148.05770000000001</c:v>
                </c:pt>
                <c:pt idx="428">
                  <c:v>146.64689999999999</c:v>
                </c:pt>
                <c:pt idx="429">
                  <c:v>145.88800000000001</c:v>
                </c:pt>
                <c:pt idx="430">
                  <c:v>145.91720000000001</c:v>
                </c:pt>
                <c:pt idx="431">
                  <c:v>147.36689999999999</c:v>
                </c:pt>
                <c:pt idx="432">
                  <c:v>147.0154</c:v>
                </c:pt>
                <c:pt idx="433">
                  <c:v>145.40010000000001</c:v>
                </c:pt>
                <c:pt idx="434">
                  <c:v>143.46170000000001</c:v>
                </c:pt>
                <c:pt idx="435">
                  <c:v>142.59039999999999</c:v>
                </c:pt>
                <c:pt idx="436">
                  <c:v>143.5889</c:v>
                </c:pt>
                <c:pt idx="437">
                  <c:v>141.27850000000001</c:v>
                </c:pt>
                <c:pt idx="438">
                  <c:v>143.22669999999999</c:v>
                </c:pt>
                <c:pt idx="439">
                  <c:v>143.29519999999999</c:v>
                </c:pt>
                <c:pt idx="440">
                  <c:v>142.2379</c:v>
                </c:pt>
                <c:pt idx="441">
                  <c:v>143.66730000000001</c:v>
                </c:pt>
                <c:pt idx="442">
                  <c:v>144.0393</c:v>
                </c:pt>
                <c:pt idx="443">
                  <c:v>142.6883</c:v>
                </c:pt>
                <c:pt idx="444">
                  <c:v>143.0505</c:v>
                </c:pt>
                <c:pt idx="445">
                  <c:v>144.91059999999999</c:v>
                </c:pt>
                <c:pt idx="446">
                  <c:v>145.89940000000001</c:v>
                </c:pt>
                <c:pt idx="447">
                  <c:v>147.67140000000001</c:v>
                </c:pt>
                <c:pt idx="448">
                  <c:v>147.63220000000001</c:v>
                </c:pt>
                <c:pt idx="449">
                  <c:v>147.9846</c:v>
                </c:pt>
                <c:pt idx="450">
                  <c:v>148.06299999999999</c:v>
                </c:pt>
                <c:pt idx="451">
                  <c:v>150.31460000000001</c:v>
                </c:pt>
                <c:pt idx="452">
                  <c:v>150.5496</c:v>
                </c:pt>
                <c:pt idx="453">
                  <c:v>151.25450000000001</c:v>
                </c:pt>
                <c:pt idx="454">
                  <c:v>151.70480000000001</c:v>
                </c:pt>
                <c:pt idx="455">
                  <c:v>152.1258</c:v>
                </c:pt>
                <c:pt idx="456">
                  <c:v>150.88239999999999</c:v>
                </c:pt>
                <c:pt idx="457">
                  <c:v>153.0264</c:v>
                </c:pt>
                <c:pt idx="458">
                  <c:v>151.25450000000001</c:v>
                </c:pt>
                <c:pt idx="459">
                  <c:v>151.99850000000001</c:v>
                </c:pt>
                <c:pt idx="460">
                  <c:v>152.6936</c:v>
                </c:pt>
                <c:pt idx="461">
                  <c:v>153.31039999999999</c:v>
                </c:pt>
                <c:pt idx="462">
                  <c:v>151.75370000000001</c:v>
                </c:pt>
                <c:pt idx="463">
                  <c:v>152.6936</c:v>
                </c:pt>
                <c:pt idx="464">
                  <c:v>152.45859999999999</c:v>
                </c:pt>
                <c:pt idx="465">
                  <c:v>152.73269999999999</c:v>
                </c:pt>
                <c:pt idx="466">
                  <c:v>152.00829999999999</c:v>
                </c:pt>
                <c:pt idx="467">
                  <c:v>152.27260000000001</c:v>
                </c:pt>
                <c:pt idx="468">
                  <c:v>152.18450000000001</c:v>
                </c:pt>
                <c:pt idx="469">
                  <c:v>153.232</c:v>
                </c:pt>
                <c:pt idx="470">
                  <c:v>152.1747</c:v>
                </c:pt>
                <c:pt idx="471">
                  <c:v>152.70339999999999</c:v>
                </c:pt>
                <c:pt idx="472">
                  <c:v>152.68379999999999</c:v>
                </c:pt>
                <c:pt idx="473">
                  <c:v>151.73419999999999</c:v>
                </c:pt>
                <c:pt idx="474">
                  <c:v>151.02930000000001</c:v>
                </c:pt>
                <c:pt idx="475">
                  <c:v>152.25299999999999</c:v>
                </c:pt>
                <c:pt idx="476">
                  <c:v>154.1327</c:v>
                </c:pt>
                <c:pt idx="477">
                  <c:v>149.67830000000001</c:v>
                </c:pt>
                <c:pt idx="478">
                  <c:v>151.08799999999999</c:v>
                </c:pt>
                <c:pt idx="479">
                  <c:v>147.95529999999999</c:v>
                </c:pt>
                <c:pt idx="480">
                  <c:v>145.70359999999999</c:v>
                </c:pt>
                <c:pt idx="481">
                  <c:v>149.98179999999999</c:v>
                </c:pt>
                <c:pt idx="482">
                  <c:v>149.4727</c:v>
                </c:pt>
                <c:pt idx="483">
                  <c:v>152.1062</c:v>
                </c:pt>
                <c:pt idx="484">
                  <c:v>154.29910000000001</c:v>
                </c:pt>
                <c:pt idx="485">
                  <c:v>155.4152</c:v>
                </c:pt>
                <c:pt idx="486">
                  <c:v>153.24180000000001</c:v>
                </c:pt>
                <c:pt idx="487">
                  <c:v>153.63339999999999</c:v>
                </c:pt>
                <c:pt idx="488">
                  <c:v>155.0334</c:v>
                </c:pt>
                <c:pt idx="489">
                  <c:v>153.10480000000001</c:v>
                </c:pt>
                <c:pt idx="490">
                  <c:v>155.22919999999999</c:v>
                </c:pt>
                <c:pt idx="491">
                  <c:v>155.27809999999999</c:v>
                </c:pt>
                <c:pt idx="492">
                  <c:v>155.14109999999999</c:v>
                </c:pt>
                <c:pt idx="493">
                  <c:v>153.74109999999999</c:v>
                </c:pt>
                <c:pt idx="494">
                  <c:v>155.6208</c:v>
                </c:pt>
                <c:pt idx="495">
                  <c:v>157.197</c:v>
                </c:pt>
                <c:pt idx="496">
                  <c:v>156.95189999999999</c:v>
                </c:pt>
                <c:pt idx="497">
                  <c:v>159.64959999999999</c:v>
                </c:pt>
                <c:pt idx="498">
                  <c:v>160.24250000000001</c:v>
                </c:pt>
                <c:pt idx="499">
                  <c:v>161.29990000000001</c:v>
                </c:pt>
                <c:pt idx="500">
                  <c:v>161.99160000000001</c:v>
                </c:pt>
                <c:pt idx="501">
                  <c:v>162.32759999999999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88-4A4E-917A-765C0D410F1A}"/>
            </c:ext>
          </c:extLst>
        </c:ser>
        <c:ser>
          <c:idx val="1"/>
          <c:order val="1"/>
          <c:tx>
            <c:v>Forecasted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Sheet1!$B$2:$B$503</c:f>
              <c:numCache>
                <c:formatCode>General</c:formatCode>
                <c:ptCount val="502"/>
                <c:pt idx="0">
                  <c:v>141.62360000000001</c:v>
                </c:pt>
                <c:pt idx="1">
                  <c:v>135.9151</c:v>
                </c:pt>
                <c:pt idx="2">
                  <c:v>137.79499999999999</c:v>
                </c:pt>
                <c:pt idx="3">
                  <c:v>133.8502</c:v>
                </c:pt>
                <c:pt idx="4">
                  <c:v>137.87799999999999</c:v>
                </c:pt>
                <c:pt idx="5">
                  <c:v>134.3048</c:v>
                </c:pt>
                <c:pt idx="6">
                  <c:v>136.86160000000001</c:v>
                </c:pt>
                <c:pt idx="7">
                  <c:v>134.54490000000001</c:v>
                </c:pt>
                <c:pt idx="8">
                  <c:v>137.77719999999999</c:v>
                </c:pt>
                <c:pt idx="9">
                  <c:v>133.35769999999999</c:v>
                </c:pt>
                <c:pt idx="10">
                  <c:v>137.334</c:v>
                </c:pt>
                <c:pt idx="11">
                  <c:v>133.6722</c:v>
                </c:pt>
                <c:pt idx="12">
                  <c:v>135.0368</c:v>
                </c:pt>
                <c:pt idx="13">
                  <c:v>131.48070000000001</c:v>
                </c:pt>
                <c:pt idx="14">
                  <c:v>135.2063</c:v>
                </c:pt>
                <c:pt idx="15">
                  <c:v>132.62819999999999</c:v>
                </c:pt>
                <c:pt idx="16">
                  <c:v>133.79599999999999</c:v>
                </c:pt>
                <c:pt idx="17">
                  <c:v>129.59989999999999</c:v>
                </c:pt>
                <c:pt idx="18">
                  <c:v>132.02629999999999</c:v>
                </c:pt>
                <c:pt idx="19">
                  <c:v>130.86269999999999</c:v>
                </c:pt>
                <c:pt idx="20">
                  <c:v>133.12020000000001</c:v>
                </c:pt>
                <c:pt idx="21">
                  <c:v>130.51990000000001</c:v>
                </c:pt>
                <c:pt idx="22">
                  <c:v>131.22900000000001</c:v>
                </c:pt>
                <c:pt idx="23">
                  <c:v>131.1585</c:v>
                </c:pt>
                <c:pt idx="24">
                  <c:v>133.1978</c:v>
                </c:pt>
                <c:pt idx="25">
                  <c:v>132.98779999999999</c:v>
                </c:pt>
                <c:pt idx="26">
                  <c:v>133.80600000000001</c:v>
                </c:pt>
                <c:pt idx="27">
                  <c:v>133.41589999999999</c:v>
                </c:pt>
                <c:pt idx="28">
                  <c:v>135.16640000000001</c:v>
                </c:pt>
                <c:pt idx="29">
                  <c:v>134.25299999999999</c:v>
                </c:pt>
                <c:pt idx="30">
                  <c:v>132.57810000000001</c:v>
                </c:pt>
                <c:pt idx="31">
                  <c:v>132.482</c:v>
                </c:pt>
                <c:pt idx="32">
                  <c:v>131.38820000000001</c:v>
                </c:pt>
                <c:pt idx="33">
                  <c:v>128.38300000000001</c:v>
                </c:pt>
                <c:pt idx="34">
                  <c:v>128.06809999999999</c:v>
                </c:pt>
                <c:pt idx="35">
                  <c:v>121.22499999999999</c:v>
                </c:pt>
                <c:pt idx="36">
                  <c:v>118.8091</c:v>
                </c:pt>
                <c:pt idx="37">
                  <c:v>121.51779999999999</c:v>
                </c:pt>
                <c:pt idx="38">
                  <c:v>119.5689</c:v>
                </c:pt>
                <c:pt idx="39">
                  <c:v>125.9614</c:v>
                </c:pt>
                <c:pt idx="40">
                  <c:v>122.4162</c:v>
                </c:pt>
                <c:pt idx="41">
                  <c:v>121.03270000000001</c:v>
                </c:pt>
                <c:pt idx="42">
                  <c:v>113.4439</c:v>
                </c:pt>
                <c:pt idx="43">
                  <c:v>116.1255</c:v>
                </c:pt>
                <c:pt idx="44">
                  <c:v>111.3582</c:v>
                </c:pt>
                <c:pt idx="45">
                  <c:v>98.613799999999998</c:v>
                </c:pt>
                <c:pt idx="46">
                  <c:v>105.85899999999999</c:v>
                </c:pt>
                <c:pt idx="47">
                  <c:v>92.849599999999995</c:v>
                </c:pt>
                <c:pt idx="48">
                  <c:v>91.597300000000004</c:v>
                </c:pt>
                <c:pt idx="49">
                  <c:v>86.548299999999998</c:v>
                </c:pt>
                <c:pt idx="50">
                  <c:v>86.122900000000001</c:v>
                </c:pt>
                <c:pt idx="51">
                  <c:v>80.835700000000003</c:v>
                </c:pt>
                <c:pt idx="52">
                  <c:v>77.299800000000005</c:v>
                </c:pt>
                <c:pt idx="53">
                  <c:v>86.038600000000002</c:v>
                </c:pt>
                <c:pt idx="54">
                  <c:v>83.763599999999997</c:v>
                </c:pt>
                <c:pt idx="55">
                  <c:v>93.452200000000005</c:v>
                </c:pt>
                <c:pt idx="56">
                  <c:v>91.060299999999998</c:v>
                </c:pt>
                <c:pt idx="57">
                  <c:v>96.170199999999994</c:v>
                </c:pt>
                <c:pt idx="58">
                  <c:v>94.115799999999993</c:v>
                </c:pt>
                <c:pt idx="59">
                  <c:v>88.622399999999999</c:v>
                </c:pt>
                <c:pt idx="60">
                  <c:v>89.144599999999997</c:v>
                </c:pt>
                <c:pt idx="61">
                  <c:v>85.872699999999995</c:v>
                </c:pt>
                <c:pt idx="62">
                  <c:v>93.534400000000005</c:v>
                </c:pt>
                <c:pt idx="63">
                  <c:v>92.3459</c:v>
                </c:pt>
                <c:pt idx="64">
                  <c:v>96.363900000000001</c:v>
                </c:pt>
                <c:pt idx="65">
                  <c:v>101.7282</c:v>
                </c:pt>
                <c:pt idx="66">
                  <c:v>103.5728</c:v>
                </c:pt>
                <c:pt idx="67">
                  <c:v>103.2966</c:v>
                </c:pt>
                <c:pt idx="68">
                  <c:v>100.1998</c:v>
                </c:pt>
                <c:pt idx="69">
                  <c:v>100.26009999999999</c:v>
                </c:pt>
                <c:pt idx="70">
                  <c:v>100.69840000000001</c:v>
                </c:pt>
                <c:pt idx="71">
                  <c:v>99.266000000000005</c:v>
                </c:pt>
                <c:pt idx="72">
                  <c:v>94.433000000000007</c:v>
                </c:pt>
                <c:pt idx="73">
                  <c:v>98.155500000000004</c:v>
                </c:pt>
                <c:pt idx="74">
                  <c:v>96.426599999999993</c:v>
                </c:pt>
                <c:pt idx="75">
                  <c:v>97.448300000000003</c:v>
                </c:pt>
                <c:pt idx="76">
                  <c:v>97.789199999999994</c:v>
                </c:pt>
                <c:pt idx="77">
                  <c:v>99.330500000000001</c:v>
                </c:pt>
                <c:pt idx="78">
                  <c:v>102.9783</c:v>
                </c:pt>
                <c:pt idx="79">
                  <c:v>101.1032</c:v>
                </c:pt>
                <c:pt idx="80">
                  <c:v>97.628100000000003</c:v>
                </c:pt>
                <c:pt idx="81">
                  <c:v>97.442099999999996</c:v>
                </c:pt>
                <c:pt idx="82">
                  <c:v>97.012200000000007</c:v>
                </c:pt>
                <c:pt idx="83">
                  <c:v>96.362300000000005</c:v>
                </c:pt>
                <c:pt idx="84">
                  <c:v>96.827699999999993</c:v>
                </c:pt>
                <c:pt idx="85">
                  <c:v>98.171300000000002</c:v>
                </c:pt>
                <c:pt idx="86">
                  <c:v>99.383799999999994</c:v>
                </c:pt>
                <c:pt idx="87">
                  <c:v>95.398300000000006</c:v>
                </c:pt>
                <c:pt idx="88">
                  <c:v>91.0655</c:v>
                </c:pt>
                <c:pt idx="89">
                  <c:v>92.186000000000007</c:v>
                </c:pt>
                <c:pt idx="90">
                  <c:v>91.433000000000007</c:v>
                </c:pt>
                <c:pt idx="91">
                  <c:v>94.258399999999995</c:v>
                </c:pt>
                <c:pt idx="92">
                  <c:v>95.562100000000001</c:v>
                </c:pt>
                <c:pt idx="93">
                  <c:v>97.066400000000002</c:v>
                </c:pt>
                <c:pt idx="94">
                  <c:v>95.377499999999998</c:v>
                </c:pt>
                <c:pt idx="95">
                  <c:v>95.926299999999998</c:v>
                </c:pt>
                <c:pt idx="96">
                  <c:v>98.671899999999994</c:v>
                </c:pt>
                <c:pt idx="97">
                  <c:v>102.22190000000001</c:v>
                </c:pt>
                <c:pt idx="98">
                  <c:v>102.98350000000001</c:v>
                </c:pt>
                <c:pt idx="99">
                  <c:v>103.13979999999999</c:v>
                </c:pt>
                <c:pt idx="100">
                  <c:v>102.9611</c:v>
                </c:pt>
                <c:pt idx="101">
                  <c:v>104.9387</c:v>
                </c:pt>
                <c:pt idx="102">
                  <c:v>107.75069999999999</c:v>
                </c:pt>
                <c:pt idx="103">
                  <c:v>108.08920000000001</c:v>
                </c:pt>
                <c:pt idx="104">
                  <c:v>110.90860000000001</c:v>
                </c:pt>
                <c:pt idx="105">
                  <c:v>113.3892</c:v>
                </c:pt>
                <c:pt idx="106">
                  <c:v>113.7406</c:v>
                </c:pt>
                <c:pt idx="107">
                  <c:v>111.6317</c:v>
                </c:pt>
                <c:pt idx="108">
                  <c:v>103.2722</c:v>
                </c:pt>
                <c:pt idx="109">
                  <c:v>103.6036</c:v>
                </c:pt>
                <c:pt idx="110">
                  <c:v>107.3905</c:v>
                </c:pt>
                <c:pt idx="111">
                  <c:v>109.20699999999999</c:v>
                </c:pt>
                <c:pt idx="112">
                  <c:v>109.8035</c:v>
                </c:pt>
                <c:pt idx="113">
                  <c:v>107.73350000000001</c:v>
                </c:pt>
                <c:pt idx="114">
                  <c:v>106.5592</c:v>
                </c:pt>
                <c:pt idx="115">
                  <c:v>107.4457</c:v>
                </c:pt>
                <c:pt idx="116">
                  <c:v>106.12</c:v>
                </c:pt>
                <c:pt idx="117">
                  <c:v>102.0236</c:v>
                </c:pt>
                <c:pt idx="118">
                  <c:v>103.1597</c:v>
                </c:pt>
                <c:pt idx="119">
                  <c:v>100.66589999999999</c:v>
                </c:pt>
                <c:pt idx="120">
                  <c:v>102.9158</c:v>
                </c:pt>
                <c:pt idx="121">
                  <c:v>104.56319999999999</c:v>
                </c:pt>
                <c:pt idx="122">
                  <c:v>105.11020000000001</c:v>
                </c:pt>
                <c:pt idx="123">
                  <c:v>107.1092</c:v>
                </c:pt>
                <c:pt idx="124">
                  <c:v>108.72369999999999</c:v>
                </c:pt>
                <c:pt idx="125">
                  <c:v>104.99679999999999</c:v>
                </c:pt>
                <c:pt idx="126">
                  <c:v>105.27419999999999</c:v>
                </c:pt>
                <c:pt idx="127">
                  <c:v>103.72539999999999</c:v>
                </c:pt>
                <c:pt idx="128">
                  <c:v>104.57040000000001</c:v>
                </c:pt>
                <c:pt idx="129">
                  <c:v>103.35550000000001</c:v>
                </c:pt>
                <c:pt idx="130">
                  <c:v>104.5026</c:v>
                </c:pt>
                <c:pt idx="131">
                  <c:v>104.7734</c:v>
                </c:pt>
                <c:pt idx="132">
                  <c:v>104.2983</c:v>
                </c:pt>
                <c:pt idx="133">
                  <c:v>103.91549999999999</c:v>
                </c:pt>
                <c:pt idx="134">
                  <c:v>105.3617</c:v>
                </c:pt>
                <c:pt idx="135">
                  <c:v>104.10250000000001</c:v>
                </c:pt>
                <c:pt idx="136">
                  <c:v>104.74169999999999</c:v>
                </c:pt>
                <c:pt idx="137">
                  <c:v>104.5518</c:v>
                </c:pt>
                <c:pt idx="138">
                  <c:v>104.4212</c:v>
                </c:pt>
                <c:pt idx="139">
                  <c:v>105.0904</c:v>
                </c:pt>
                <c:pt idx="140">
                  <c:v>103.6879</c:v>
                </c:pt>
                <c:pt idx="141">
                  <c:v>108.4396</c:v>
                </c:pt>
                <c:pt idx="142">
                  <c:v>108.47029999999999</c:v>
                </c:pt>
                <c:pt idx="143">
                  <c:v>108.6965</c:v>
                </c:pt>
                <c:pt idx="144">
                  <c:v>108.7452</c:v>
                </c:pt>
                <c:pt idx="145">
                  <c:v>107.84699999999999</c:v>
                </c:pt>
                <c:pt idx="146">
                  <c:v>108.9684</c:v>
                </c:pt>
                <c:pt idx="147">
                  <c:v>109.52500000000001</c:v>
                </c:pt>
                <c:pt idx="148">
                  <c:v>108.25230000000001</c:v>
                </c:pt>
                <c:pt idx="149">
                  <c:v>110.1598</c:v>
                </c:pt>
                <c:pt idx="150">
                  <c:v>109.3425</c:v>
                </c:pt>
                <c:pt idx="151">
                  <c:v>109.44499999999999</c:v>
                </c:pt>
                <c:pt idx="152">
                  <c:v>109.435</c:v>
                </c:pt>
                <c:pt idx="153">
                  <c:v>107.9873</c:v>
                </c:pt>
                <c:pt idx="154">
                  <c:v>108.57769999999999</c:v>
                </c:pt>
                <c:pt idx="155">
                  <c:v>109.4477</c:v>
                </c:pt>
                <c:pt idx="156">
                  <c:v>107.9937</c:v>
                </c:pt>
                <c:pt idx="157">
                  <c:v>106.57259999999999</c:v>
                </c:pt>
                <c:pt idx="158">
                  <c:v>108.2461</c:v>
                </c:pt>
                <c:pt idx="159">
                  <c:v>108.73220000000001</c:v>
                </c:pt>
                <c:pt idx="160">
                  <c:v>108.789</c:v>
                </c:pt>
                <c:pt idx="161">
                  <c:v>109.6596</c:v>
                </c:pt>
                <c:pt idx="162">
                  <c:v>107.7539</c:v>
                </c:pt>
                <c:pt idx="163">
                  <c:v>110.1365</c:v>
                </c:pt>
                <c:pt idx="164">
                  <c:v>109.9588</c:v>
                </c:pt>
                <c:pt idx="165">
                  <c:v>109.1567</c:v>
                </c:pt>
                <c:pt idx="166">
                  <c:v>111.0249</c:v>
                </c:pt>
                <c:pt idx="167">
                  <c:v>107.1584</c:v>
                </c:pt>
                <c:pt idx="168">
                  <c:v>108.4919</c:v>
                </c:pt>
                <c:pt idx="169">
                  <c:v>106.5851</c:v>
                </c:pt>
                <c:pt idx="170">
                  <c:v>109.1598</c:v>
                </c:pt>
                <c:pt idx="171">
                  <c:v>107.57550000000001</c:v>
                </c:pt>
                <c:pt idx="172">
                  <c:v>107.0068</c:v>
                </c:pt>
                <c:pt idx="173">
                  <c:v>108.65479999999999</c:v>
                </c:pt>
                <c:pt idx="174">
                  <c:v>109.9474</c:v>
                </c:pt>
                <c:pt idx="175">
                  <c:v>111.05880000000001</c:v>
                </c:pt>
                <c:pt idx="176">
                  <c:v>109.80249999999999</c:v>
                </c:pt>
                <c:pt idx="177">
                  <c:v>107.94589999999999</c:v>
                </c:pt>
                <c:pt idx="178">
                  <c:v>104.63290000000001</c:v>
                </c:pt>
                <c:pt idx="179">
                  <c:v>104.5574</c:v>
                </c:pt>
                <c:pt idx="180">
                  <c:v>102.0389</c:v>
                </c:pt>
                <c:pt idx="181">
                  <c:v>102.0326</c:v>
                </c:pt>
                <c:pt idx="182">
                  <c:v>103.60850000000001</c:v>
                </c:pt>
                <c:pt idx="183">
                  <c:v>106.0153</c:v>
                </c:pt>
                <c:pt idx="184">
                  <c:v>105.6883</c:v>
                </c:pt>
                <c:pt idx="185">
                  <c:v>106.3282</c:v>
                </c:pt>
                <c:pt idx="186">
                  <c:v>106.3505</c:v>
                </c:pt>
                <c:pt idx="187">
                  <c:v>107.60420000000001</c:v>
                </c:pt>
                <c:pt idx="188">
                  <c:v>111.9374</c:v>
                </c:pt>
                <c:pt idx="189">
                  <c:v>108.8738</c:v>
                </c:pt>
                <c:pt idx="190">
                  <c:v>111.3813</c:v>
                </c:pt>
                <c:pt idx="191">
                  <c:v>110.87569999999999</c:v>
                </c:pt>
                <c:pt idx="192">
                  <c:v>112.25490000000001</c:v>
                </c:pt>
                <c:pt idx="193">
                  <c:v>113.3561</c:v>
                </c:pt>
                <c:pt idx="194">
                  <c:v>111.1788</c:v>
                </c:pt>
                <c:pt idx="195">
                  <c:v>109.5329</c:v>
                </c:pt>
                <c:pt idx="196">
                  <c:v>108.7642</c:v>
                </c:pt>
                <c:pt idx="197">
                  <c:v>109.34829999999999</c:v>
                </c:pt>
                <c:pt idx="198">
                  <c:v>106.29219999999999</c:v>
                </c:pt>
                <c:pt idx="199">
                  <c:v>107.17870000000001</c:v>
                </c:pt>
                <c:pt idx="200">
                  <c:v>107.2936</c:v>
                </c:pt>
                <c:pt idx="201">
                  <c:v>107.6812</c:v>
                </c:pt>
                <c:pt idx="202">
                  <c:v>107.2903</c:v>
                </c:pt>
                <c:pt idx="203">
                  <c:v>105.3233</c:v>
                </c:pt>
                <c:pt idx="204">
                  <c:v>105.6429</c:v>
                </c:pt>
                <c:pt idx="205">
                  <c:v>99.771900000000002</c:v>
                </c:pt>
                <c:pt idx="206">
                  <c:v>102.5394</c:v>
                </c:pt>
                <c:pt idx="207">
                  <c:v>101.9851</c:v>
                </c:pt>
                <c:pt idx="208">
                  <c:v>103.0194</c:v>
                </c:pt>
                <c:pt idx="209">
                  <c:v>107.4492</c:v>
                </c:pt>
                <c:pt idx="210">
                  <c:v>108.5823</c:v>
                </c:pt>
                <c:pt idx="211">
                  <c:v>109.6848</c:v>
                </c:pt>
                <c:pt idx="212">
                  <c:v>107.5553</c:v>
                </c:pt>
                <c:pt idx="213">
                  <c:v>108.2047</c:v>
                </c:pt>
                <c:pt idx="214">
                  <c:v>110.69410000000001</c:v>
                </c:pt>
                <c:pt idx="215">
                  <c:v>113.98090000000001</c:v>
                </c:pt>
                <c:pt idx="216">
                  <c:v>110.9016</c:v>
                </c:pt>
                <c:pt idx="217">
                  <c:v>112.8976</c:v>
                </c:pt>
                <c:pt idx="218">
                  <c:v>116.0458</c:v>
                </c:pt>
                <c:pt idx="219">
                  <c:v>115.1271</c:v>
                </c:pt>
                <c:pt idx="220">
                  <c:v>114.4492</c:v>
                </c:pt>
                <c:pt idx="221">
                  <c:v>113.9333</c:v>
                </c:pt>
                <c:pt idx="222">
                  <c:v>113.1465</c:v>
                </c:pt>
                <c:pt idx="223">
                  <c:v>114.4084</c:v>
                </c:pt>
                <c:pt idx="224">
                  <c:v>115.6392</c:v>
                </c:pt>
                <c:pt idx="225">
                  <c:v>114.14919999999999</c:v>
                </c:pt>
                <c:pt idx="226">
                  <c:v>114.5449</c:v>
                </c:pt>
                <c:pt idx="227">
                  <c:v>113.5561</c:v>
                </c:pt>
                <c:pt idx="228">
                  <c:v>113.4008</c:v>
                </c:pt>
                <c:pt idx="229">
                  <c:v>113.6902</c:v>
                </c:pt>
                <c:pt idx="230">
                  <c:v>113.08839999999999</c:v>
                </c:pt>
                <c:pt idx="231">
                  <c:v>114.6735</c:v>
                </c:pt>
                <c:pt idx="232">
                  <c:v>115.3856</c:v>
                </c:pt>
                <c:pt idx="233">
                  <c:v>114.7822</c:v>
                </c:pt>
                <c:pt idx="234">
                  <c:v>113.4151</c:v>
                </c:pt>
                <c:pt idx="235">
                  <c:v>113.40219999999999</c:v>
                </c:pt>
                <c:pt idx="236">
                  <c:v>113.0728</c:v>
                </c:pt>
                <c:pt idx="237">
                  <c:v>113.2084</c:v>
                </c:pt>
                <c:pt idx="238">
                  <c:v>114.3229</c:v>
                </c:pt>
                <c:pt idx="239">
                  <c:v>115.2277</c:v>
                </c:pt>
                <c:pt idx="240">
                  <c:v>115.81740000000001</c:v>
                </c:pt>
                <c:pt idx="241">
                  <c:v>115.985</c:v>
                </c:pt>
                <c:pt idx="242">
                  <c:v>112.9451</c:v>
                </c:pt>
                <c:pt idx="243">
                  <c:v>113.0367</c:v>
                </c:pt>
                <c:pt idx="244">
                  <c:v>114.14570000000001</c:v>
                </c:pt>
                <c:pt idx="245">
                  <c:v>113.5217</c:v>
                </c:pt>
                <c:pt idx="246">
                  <c:v>115.2402</c:v>
                </c:pt>
                <c:pt idx="247">
                  <c:v>114.7353</c:v>
                </c:pt>
                <c:pt idx="248">
                  <c:v>113.8588</c:v>
                </c:pt>
                <c:pt idx="249">
                  <c:v>115.6609</c:v>
                </c:pt>
                <c:pt idx="250">
                  <c:v>113.4936</c:v>
                </c:pt>
                <c:pt idx="251">
                  <c:v>112.69119999999999</c:v>
                </c:pt>
                <c:pt idx="252">
                  <c:v>112.3108</c:v>
                </c:pt>
                <c:pt idx="253">
                  <c:v>114.0936</c:v>
                </c:pt>
                <c:pt idx="254">
                  <c:v>113.312</c:v>
                </c:pt>
                <c:pt idx="255">
                  <c:v>112.249</c:v>
                </c:pt>
                <c:pt idx="256">
                  <c:v>111.6003</c:v>
                </c:pt>
                <c:pt idx="257">
                  <c:v>112.0802</c:v>
                </c:pt>
                <c:pt idx="258">
                  <c:v>112.3446</c:v>
                </c:pt>
                <c:pt idx="259">
                  <c:v>113.316</c:v>
                </c:pt>
                <c:pt idx="260">
                  <c:v>115.7002</c:v>
                </c:pt>
                <c:pt idx="261">
                  <c:v>116.873</c:v>
                </c:pt>
                <c:pt idx="262">
                  <c:v>116.85469999999999</c:v>
                </c:pt>
                <c:pt idx="263">
                  <c:v>116.40009999999999</c:v>
                </c:pt>
                <c:pt idx="264">
                  <c:v>117.1632</c:v>
                </c:pt>
                <c:pt idx="265">
                  <c:v>117.8276</c:v>
                </c:pt>
                <c:pt idx="266">
                  <c:v>114.52589999999999</c:v>
                </c:pt>
                <c:pt idx="267">
                  <c:v>117.2941</c:v>
                </c:pt>
                <c:pt idx="268">
                  <c:v>114.9876</c:v>
                </c:pt>
                <c:pt idx="269">
                  <c:v>116.8065</c:v>
                </c:pt>
                <c:pt idx="270">
                  <c:v>120.4119</c:v>
                </c:pt>
                <c:pt idx="271">
                  <c:v>118.63500000000001</c:v>
                </c:pt>
                <c:pt idx="272">
                  <c:v>120.4144</c:v>
                </c:pt>
                <c:pt idx="273">
                  <c:v>120.01390000000001</c:v>
                </c:pt>
                <c:pt idx="274">
                  <c:v>120.94199999999999</c:v>
                </c:pt>
                <c:pt idx="275">
                  <c:v>121.12690000000001</c:v>
                </c:pt>
                <c:pt idx="276">
                  <c:v>120.9697</c:v>
                </c:pt>
                <c:pt idx="277">
                  <c:v>121.9666</c:v>
                </c:pt>
                <c:pt idx="278">
                  <c:v>122.49720000000001</c:v>
                </c:pt>
                <c:pt idx="279">
                  <c:v>121.9898</c:v>
                </c:pt>
                <c:pt idx="280">
                  <c:v>120.8348</c:v>
                </c:pt>
                <c:pt idx="281">
                  <c:v>120.64619999999999</c:v>
                </c:pt>
                <c:pt idx="282">
                  <c:v>119.7475</c:v>
                </c:pt>
                <c:pt idx="283">
                  <c:v>120.2817</c:v>
                </c:pt>
                <c:pt idx="284">
                  <c:v>122.01260000000001</c:v>
                </c:pt>
                <c:pt idx="285">
                  <c:v>124.1318</c:v>
                </c:pt>
                <c:pt idx="286">
                  <c:v>120.5908</c:v>
                </c:pt>
                <c:pt idx="287">
                  <c:v>120.1254</c:v>
                </c:pt>
                <c:pt idx="288">
                  <c:v>122.4517</c:v>
                </c:pt>
                <c:pt idx="289">
                  <c:v>119.015</c:v>
                </c:pt>
                <c:pt idx="290">
                  <c:v>117.2749</c:v>
                </c:pt>
                <c:pt idx="291">
                  <c:v>116.8648</c:v>
                </c:pt>
                <c:pt idx="292">
                  <c:v>119.1991</c:v>
                </c:pt>
                <c:pt idx="293">
                  <c:v>117.9776</c:v>
                </c:pt>
                <c:pt idx="294">
                  <c:v>120.57850000000001</c:v>
                </c:pt>
                <c:pt idx="295">
                  <c:v>121.7873</c:v>
                </c:pt>
                <c:pt idx="296">
                  <c:v>121.8184</c:v>
                </c:pt>
                <c:pt idx="297">
                  <c:v>123.4194</c:v>
                </c:pt>
                <c:pt idx="298">
                  <c:v>126.4512</c:v>
                </c:pt>
                <c:pt idx="299">
                  <c:v>126.6039</c:v>
                </c:pt>
                <c:pt idx="300">
                  <c:v>126.9088</c:v>
                </c:pt>
                <c:pt idx="301">
                  <c:v>124.6285</c:v>
                </c:pt>
                <c:pt idx="302">
                  <c:v>124.80370000000001</c:v>
                </c:pt>
                <c:pt idx="303">
                  <c:v>124.6979</c:v>
                </c:pt>
                <c:pt idx="304">
                  <c:v>122.87439999999999</c:v>
                </c:pt>
                <c:pt idx="305">
                  <c:v>123.6784</c:v>
                </c:pt>
                <c:pt idx="306">
                  <c:v>123.602</c:v>
                </c:pt>
                <c:pt idx="307">
                  <c:v>126.49509999999999</c:v>
                </c:pt>
                <c:pt idx="308">
                  <c:v>127.2353</c:v>
                </c:pt>
                <c:pt idx="309">
                  <c:v>125.8289</c:v>
                </c:pt>
                <c:pt idx="310">
                  <c:v>126.6238</c:v>
                </c:pt>
                <c:pt idx="311">
                  <c:v>127.3009</c:v>
                </c:pt>
                <c:pt idx="312">
                  <c:v>130.0849</c:v>
                </c:pt>
                <c:pt idx="313">
                  <c:v>129.19450000000001</c:v>
                </c:pt>
                <c:pt idx="314">
                  <c:v>129.10890000000001</c:v>
                </c:pt>
                <c:pt idx="315">
                  <c:v>129.5401</c:v>
                </c:pt>
                <c:pt idx="316">
                  <c:v>129.5402</c:v>
                </c:pt>
                <c:pt idx="317">
                  <c:v>128.47900000000001</c:v>
                </c:pt>
                <c:pt idx="318">
                  <c:v>129.53270000000001</c:v>
                </c:pt>
                <c:pt idx="319">
                  <c:v>129.49260000000001</c:v>
                </c:pt>
                <c:pt idx="320">
                  <c:v>130.1874</c:v>
                </c:pt>
                <c:pt idx="321">
                  <c:v>132.1936</c:v>
                </c:pt>
                <c:pt idx="322">
                  <c:v>130.67769999999999</c:v>
                </c:pt>
                <c:pt idx="323">
                  <c:v>131.44329999999999</c:v>
                </c:pt>
                <c:pt idx="324">
                  <c:v>133.74680000000001</c:v>
                </c:pt>
                <c:pt idx="325">
                  <c:v>133.05369999999999</c:v>
                </c:pt>
                <c:pt idx="326">
                  <c:v>134.09960000000001</c:v>
                </c:pt>
                <c:pt idx="327">
                  <c:v>134.185</c:v>
                </c:pt>
                <c:pt idx="328">
                  <c:v>134.45820000000001</c:v>
                </c:pt>
                <c:pt idx="329">
                  <c:v>134.13509999999999</c:v>
                </c:pt>
                <c:pt idx="330">
                  <c:v>135.02629999999999</c:v>
                </c:pt>
                <c:pt idx="331">
                  <c:v>134.6754</c:v>
                </c:pt>
                <c:pt idx="332">
                  <c:v>135.74770000000001</c:v>
                </c:pt>
                <c:pt idx="333">
                  <c:v>134.678</c:v>
                </c:pt>
                <c:pt idx="334">
                  <c:v>134.2174</c:v>
                </c:pt>
                <c:pt idx="335">
                  <c:v>133.56360000000001</c:v>
                </c:pt>
                <c:pt idx="336">
                  <c:v>133.63470000000001</c:v>
                </c:pt>
                <c:pt idx="337">
                  <c:v>134.4683</c:v>
                </c:pt>
                <c:pt idx="338">
                  <c:v>132.9308</c:v>
                </c:pt>
                <c:pt idx="339">
                  <c:v>130.08099999999999</c:v>
                </c:pt>
                <c:pt idx="340">
                  <c:v>130.76179999999999</c:v>
                </c:pt>
                <c:pt idx="341">
                  <c:v>133.7201</c:v>
                </c:pt>
                <c:pt idx="342">
                  <c:v>132.39570000000001</c:v>
                </c:pt>
                <c:pt idx="343">
                  <c:v>132.43100000000001</c:v>
                </c:pt>
                <c:pt idx="344">
                  <c:v>132.2551</c:v>
                </c:pt>
                <c:pt idx="345">
                  <c:v>134.46250000000001</c:v>
                </c:pt>
                <c:pt idx="346">
                  <c:v>133.57769999999999</c:v>
                </c:pt>
                <c:pt idx="347">
                  <c:v>135.6182</c:v>
                </c:pt>
                <c:pt idx="348">
                  <c:v>135.18469999999999</c:v>
                </c:pt>
                <c:pt idx="349">
                  <c:v>136.12129999999999</c:v>
                </c:pt>
                <c:pt idx="350">
                  <c:v>136.64019999999999</c:v>
                </c:pt>
                <c:pt idx="351">
                  <c:v>136.13460000000001</c:v>
                </c:pt>
                <c:pt idx="352">
                  <c:v>136.5744</c:v>
                </c:pt>
                <c:pt idx="353">
                  <c:v>139.67599999999999</c:v>
                </c:pt>
                <c:pt idx="354">
                  <c:v>140.10759999999999</c:v>
                </c:pt>
                <c:pt idx="355">
                  <c:v>141.3733</c:v>
                </c:pt>
                <c:pt idx="356">
                  <c:v>139.8595</c:v>
                </c:pt>
                <c:pt idx="357">
                  <c:v>142.3159</c:v>
                </c:pt>
                <c:pt idx="358">
                  <c:v>142.79220000000001</c:v>
                </c:pt>
                <c:pt idx="359">
                  <c:v>144.28980000000001</c:v>
                </c:pt>
                <c:pt idx="360">
                  <c:v>144.89359999999999</c:v>
                </c:pt>
                <c:pt idx="361">
                  <c:v>144.1832</c:v>
                </c:pt>
                <c:pt idx="362">
                  <c:v>144.1935</c:v>
                </c:pt>
                <c:pt idx="363">
                  <c:v>142.30109999999999</c:v>
                </c:pt>
                <c:pt idx="364">
                  <c:v>141.43340000000001</c:v>
                </c:pt>
                <c:pt idx="365">
                  <c:v>139.78809999999999</c:v>
                </c:pt>
                <c:pt idx="366">
                  <c:v>141.4401</c:v>
                </c:pt>
                <c:pt idx="367">
                  <c:v>142.9967</c:v>
                </c:pt>
                <c:pt idx="368">
                  <c:v>141.3683</c:v>
                </c:pt>
                <c:pt idx="369">
                  <c:v>141.94120000000001</c:v>
                </c:pt>
                <c:pt idx="370">
                  <c:v>141.26679999999999</c:v>
                </c:pt>
                <c:pt idx="371">
                  <c:v>142.14859999999999</c:v>
                </c:pt>
                <c:pt idx="372">
                  <c:v>141.3691</c:v>
                </c:pt>
                <c:pt idx="373">
                  <c:v>141.351</c:v>
                </c:pt>
                <c:pt idx="374">
                  <c:v>141.13399999999999</c:v>
                </c:pt>
                <c:pt idx="375">
                  <c:v>142.15710000000001</c:v>
                </c:pt>
                <c:pt idx="376">
                  <c:v>141.25659999999999</c:v>
                </c:pt>
                <c:pt idx="377">
                  <c:v>143.31720000000001</c:v>
                </c:pt>
                <c:pt idx="378">
                  <c:v>141.6557</c:v>
                </c:pt>
                <c:pt idx="379">
                  <c:v>144.1585</c:v>
                </c:pt>
                <c:pt idx="380">
                  <c:v>145.35</c:v>
                </c:pt>
                <c:pt idx="381">
                  <c:v>145.73140000000001</c:v>
                </c:pt>
                <c:pt idx="382">
                  <c:v>144.1848</c:v>
                </c:pt>
                <c:pt idx="383">
                  <c:v>144.5617</c:v>
                </c:pt>
                <c:pt idx="384">
                  <c:v>144.3509</c:v>
                </c:pt>
                <c:pt idx="385">
                  <c:v>142.42439999999999</c:v>
                </c:pt>
                <c:pt idx="386">
                  <c:v>144.86170000000001</c:v>
                </c:pt>
                <c:pt idx="387">
                  <c:v>146.9196</c:v>
                </c:pt>
                <c:pt idx="388">
                  <c:v>146.73140000000001</c:v>
                </c:pt>
                <c:pt idx="389">
                  <c:v>146.54060000000001</c:v>
                </c:pt>
                <c:pt idx="390">
                  <c:v>146.73089999999999</c:v>
                </c:pt>
                <c:pt idx="391">
                  <c:v>146.23079999999999</c:v>
                </c:pt>
                <c:pt idx="392">
                  <c:v>146.32239999999999</c:v>
                </c:pt>
                <c:pt idx="393">
                  <c:v>147.47470000000001</c:v>
                </c:pt>
                <c:pt idx="394">
                  <c:v>145.2593</c:v>
                </c:pt>
                <c:pt idx="395">
                  <c:v>146.13069999999999</c:v>
                </c:pt>
                <c:pt idx="396">
                  <c:v>146.7141</c:v>
                </c:pt>
                <c:pt idx="397">
                  <c:v>145.44589999999999</c:v>
                </c:pt>
                <c:pt idx="398">
                  <c:v>146.67349999999999</c:v>
                </c:pt>
                <c:pt idx="399">
                  <c:v>147.9383</c:v>
                </c:pt>
                <c:pt idx="400">
                  <c:v>147.0179</c:v>
                </c:pt>
                <c:pt idx="401">
                  <c:v>146.56469999999999</c:v>
                </c:pt>
                <c:pt idx="402">
                  <c:v>145.54730000000001</c:v>
                </c:pt>
                <c:pt idx="403">
                  <c:v>146.8681</c:v>
                </c:pt>
                <c:pt idx="404">
                  <c:v>147.16890000000001</c:v>
                </c:pt>
                <c:pt idx="405">
                  <c:v>147.94630000000001</c:v>
                </c:pt>
                <c:pt idx="406">
                  <c:v>146.20150000000001</c:v>
                </c:pt>
                <c:pt idx="407">
                  <c:v>145.33690000000001</c:v>
                </c:pt>
                <c:pt idx="408">
                  <c:v>145.57140000000001</c:v>
                </c:pt>
                <c:pt idx="409">
                  <c:v>147.328</c:v>
                </c:pt>
                <c:pt idx="410">
                  <c:v>148.18180000000001</c:v>
                </c:pt>
                <c:pt idx="411">
                  <c:v>146.6979</c:v>
                </c:pt>
                <c:pt idx="412">
                  <c:v>146.38140000000001</c:v>
                </c:pt>
                <c:pt idx="413">
                  <c:v>145.2012</c:v>
                </c:pt>
                <c:pt idx="414">
                  <c:v>147.13650000000001</c:v>
                </c:pt>
                <c:pt idx="415">
                  <c:v>148.1062</c:v>
                </c:pt>
                <c:pt idx="416">
                  <c:v>148.99539999999999</c:v>
                </c:pt>
                <c:pt idx="417">
                  <c:v>149.91739999999999</c:v>
                </c:pt>
                <c:pt idx="418">
                  <c:v>152.6035</c:v>
                </c:pt>
                <c:pt idx="419">
                  <c:v>152.77369999999999</c:v>
                </c:pt>
                <c:pt idx="420">
                  <c:v>151.9016</c:v>
                </c:pt>
                <c:pt idx="421">
                  <c:v>151.4562</c:v>
                </c:pt>
                <c:pt idx="422">
                  <c:v>151.3038</c:v>
                </c:pt>
                <c:pt idx="423">
                  <c:v>148.22880000000001</c:v>
                </c:pt>
                <c:pt idx="424">
                  <c:v>147.1361</c:v>
                </c:pt>
                <c:pt idx="425">
                  <c:v>147.47999999999999</c:v>
                </c:pt>
                <c:pt idx="426">
                  <c:v>148.42959999999999</c:v>
                </c:pt>
                <c:pt idx="427">
                  <c:v>148.1636</c:v>
                </c:pt>
                <c:pt idx="428">
                  <c:v>146.66659999999999</c:v>
                </c:pt>
                <c:pt idx="429">
                  <c:v>144.3777</c:v>
                </c:pt>
                <c:pt idx="430">
                  <c:v>145.71899999999999</c:v>
                </c:pt>
                <c:pt idx="431">
                  <c:v>147.5401</c:v>
                </c:pt>
                <c:pt idx="432">
                  <c:v>148.80459999999999</c:v>
                </c:pt>
                <c:pt idx="433">
                  <c:v>147.73820000000001</c:v>
                </c:pt>
                <c:pt idx="434">
                  <c:v>145.21549999999999</c:v>
                </c:pt>
                <c:pt idx="435">
                  <c:v>140.80940000000001</c:v>
                </c:pt>
                <c:pt idx="436">
                  <c:v>142.86250000000001</c:v>
                </c:pt>
                <c:pt idx="437">
                  <c:v>142.01490000000001</c:v>
                </c:pt>
                <c:pt idx="438">
                  <c:v>142.3586</c:v>
                </c:pt>
                <c:pt idx="439">
                  <c:v>141.8691</c:v>
                </c:pt>
                <c:pt idx="440">
                  <c:v>144.48339999999999</c:v>
                </c:pt>
                <c:pt idx="441">
                  <c:v>143.41800000000001</c:v>
                </c:pt>
                <c:pt idx="442">
                  <c:v>144.29150000000001</c:v>
                </c:pt>
                <c:pt idx="443">
                  <c:v>144.5668</c:v>
                </c:pt>
                <c:pt idx="444">
                  <c:v>141.22110000000001</c:v>
                </c:pt>
                <c:pt idx="445">
                  <c:v>142.92740000000001</c:v>
                </c:pt>
                <c:pt idx="446">
                  <c:v>144.691</c:v>
                </c:pt>
                <c:pt idx="447">
                  <c:v>148.38630000000001</c:v>
                </c:pt>
                <c:pt idx="448">
                  <c:v>147.62010000000001</c:v>
                </c:pt>
                <c:pt idx="449">
                  <c:v>148.35210000000001</c:v>
                </c:pt>
                <c:pt idx="450">
                  <c:v>148.61150000000001</c:v>
                </c:pt>
                <c:pt idx="451">
                  <c:v>148.458</c:v>
                </c:pt>
                <c:pt idx="452">
                  <c:v>150.6721</c:v>
                </c:pt>
                <c:pt idx="453">
                  <c:v>150.25210000000001</c:v>
                </c:pt>
                <c:pt idx="454">
                  <c:v>151.26490000000001</c:v>
                </c:pt>
                <c:pt idx="455">
                  <c:v>152.00380000000001</c:v>
                </c:pt>
                <c:pt idx="456">
                  <c:v>152.0291</c:v>
                </c:pt>
                <c:pt idx="457">
                  <c:v>152.66550000000001</c:v>
                </c:pt>
                <c:pt idx="458">
                  <c:v>153.3974</c:v>
                </c:pt>
                <c:pt idx="459">
                  <c:v>152.6677</c:v>
                </c:pt>
                <c:pt idx="460">
                  <c:v>152.18129999999999</c:v>
                </c:pt>
                <c:pt idx="461">
                  <c:v>154.38030000000001</c:v>
                </c:pt>
                <c:pt idx="462">
                  <c:v>154.2544</c:v>
                </c:pt>
                <c:pt idx="463">
                  <c:v>152.6865</c:v>
                </c:pt>
                <c:pt idx="464">
                  <c:v>152.73519999999999</c:v>
                </c:pt>
                <c:pt idx="465">
                  <c:v>152.45949999999999</c:v>
                </c:pt>
                <c:pt idx="466">
                  <c:v>151.61750000000001</c:v>
                </c:pt>
                <c:pt idx="467">
                  <c:v>151.76910000000001</c:v>
                </c:pt>
                <c:pt idx="468">
                  <c:v>153.21459999999999</c:v>
                </c:pt>
                <c:pt idx="469">
                  <c:v>152.5008</c:v>
                </c:pt>
                <c:pt idx="470">
                  <c:v>153.5522</c:v>
                </c:pt>
                <c:pt idx="471">
                  <c:v>152.214</c:v>
                </c:pt>
                <c:pt idx="472">
                  <c:v>153.05000000000001</c:v>
                </c:pt>
                <c:pt idx="473">
                  <c:v>152.6465</c:v>
                </c:pt>
                <c:pt idx="474">
                  <c:v>151.39500000000001</c:v>
                </c:pt>
                <c:pt idx="475">
                  <c:v>151.7081</c:v>
                </c:pt>
                <c:pt idx="476">
                  <c:v>152.84719999999999</c:v>
                </c:pt>
                <c:pt idx="477">
                  <c:v>150.4229</c:v>
                </c:pt>
                <c:pt idx="478">
                  <c:v>151.11799999999999</c:v>
                </c:pt>
                <c:pt idx="479">
                  <c:v>147.99010000000001</c:v>
                </c:pt>
                <c:pt idx="480">
                  <c:v>146.02699999999999</c:v>
                </c:pt>
                <c:pt idx="481">
                  <c:v>148.25040000000001</c:v>
                </c:pt>
                <c:pt idx="482">
                  <c:v>148.72550000000001</c:v>
                </c:pt>
                <c:pt idx="483">
                  <c:v>152.24950000000001</c:v>
                </c:pt>
                <c:pt idx="484">
                  <c:v>155.0625</c:v>
                </c:pt>
                <c:pt idx="485">
                  <c:v>155.16980000000001</c:v>
                </c:pt>
                <c:pt idx="486">
                  <c:v>154.92189999999999</c:v>
                </c:pt>
                <c:pt idx="487">
                  <c:v>155.19130000000001</c:v>
                </c:pt>
                <c:pt idx="488">
                  <c:v>152.2775</c:v>
                </c:pt>
                <c:pt idx="489">
                  <c:v>154.3331</c:v>
                </c:pt>
                <c:pt idx="490">
                  <c:v>155.5565</c:v>
                </c:pt>
                <c:pt idx="491">
                  <c:v>154.18899999999999</c:v>
                </c:pt>
                <c:pt idx="492">
                  <c:v>153.37119999999999</c:v>
                </c:pt>
                <c:pt idx="493">
                  <c:v>153.94380000000001</c:v>
                </c:pt>
                <c:pt idx="494">
                  <c:v>155.86259999999999</c:v>
                </c:pt>
                <c:pt idx="495">
                  <c:v>157.1831</c:v>
                </c:pt>
                <c:pt idx="496">
                  <c:v>158.0086</c:v>
                </c:pt>
                <c:pt idx="497">
                  <c:v>159.4547</c:v>
                </c:pt>
                <c:pt idx="498">
                  <c:v>159.3947</c:v>
                </c:pt>
                <c:pt idx="499">
                  <c:v>160.9332</c:v>
                </c:pt>
                <c:pt idx="500">
                  <c:v>160.59450000000001</c:v>
                </c:pt>
                <c:pt idx="501">
                  <c:v>161.89099999999999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88-4A4E-917A-765C0D410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7878175"/>
        <c:axId val="397879007"/>
      </c:lineChart>
      <c:catAx>
        <c:axId val="397878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Time (Daily*)</a:t>
                </a:r>
              </a:p>
            </c:rich>
          </c:tx>
          <c:layout>
            <c:manualLayout>
              <c:xMode val="edge"/>
              <c:yMode val="edge"/>
              <c:x val="0.45867656869405493"/>
              <c:y val="0.803588345832443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879007"/>
        <c:crosses val="autoZero"/>
        <c:auto val="1"/>
        <c:lblAlgn val="ctr"/>
        <c:lblOffset val="100"/>
        <c:noMultiLvlLbl val="0"/>
      </c:catAx>
      <c:valAx>
        <c:axId val="39787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VGSLX</a:t>
                </a:r>
              </a:p>
            </c:rich>
          </c:tx>
          <c:layout>
            <c:manualLayout>
              <c:xMode val="edge"/>
              <c:yMode val="edge"/>
              <c:x val="4.6296296296296294E-2"/>
              <c:y val="0.483276821413895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87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311456755614751"/>
          <c:y val="0.49213241629906868"/>
          <c:w val="0.18297677814604074"/>
          <c:h val="0.142733333203495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70375-6487-4F37-8051-8CEA3A63700C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B2C4F4-04FB-4EED-A85A-1762FBA2D075}">
      <dgm:prSet phldrT="[Text]" custT="1"/>
      <dgm:spPr>
        <a:solidFill>
          <a:srgbClr val="D4002D"/>
        </a:solidFill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Vanguard Real Estate Index Fund (VGSLX)</a:t>
          </a:r>
          <a:endParaRPr lang="en-US" sz="1400" dirty="0"/>
        </a:p>
      </dgm:t>
    </dgm:pt>
    <dgm:pt modelId="{58E52130-30B1-4CDD-9EB6-C073A89796E4}" type="parTrans" cxnId="{D8A25521-36D7-4D72-A717-5C7072805B05}">
      <dgm:prSet/>
      <dgm:spPr/>
      <dgm:t>
        <a:bodyPr/>
        <a:lstStyle/>
        <a:p>
          <a:endParaRPr lang="en-US"/>
        </a:p>
      </dgm:t>
    </dgm:pt>
    <dgm:pt modelId="{4C2BE260-4390-402F-A3EF-F02499641087}" type="sibTrans" cxnId="{D8A25521-36D7-4D72-A717-5C7072805B05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y</a:t>
          </a:r>
          <a:endParaRPr lang="en-US" dirty="0">
            <a:solidFill>
              <a:srgbClr val="004B8D"/>
            </a:solidFill>
          </a:endParaRPr>
        </a:p>
      </dgm:t>
    </dgm:pt>
    <dgm:pt modelId="{3298E9B6-9DCA-4218-A985-002CDC5D3780}">
      <dgm:prSet phldrT="[Text]" custT="1"/>
      <dgm:spPr>
        <a:solidFill>
          <a:srgbClr val="D4002D"/>
        </a:solidFill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S&amp;P 500 (^GSPC)</a:t>
          </a:r>
          <a:endParaRPr lang="en-US" sz="1400" dirty="0"/>
        </a:p>
      </dgm:t>
    </dgm:pt>
    <dgm:pt modelId="{C1A291FB-CB2A-4242-B1C5-BF8AC1D909B2}" type="parTrans" cxnId="{1F369FED-AA7D-4E77-825B-6EA37A241948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endParaRPr lang="en-US"/>
        </a:p>
      </dgm:t>
    </dgm:pt>
    <dgm:pt modelId="{95041C99-4C77-4621-B333-C629E778D9BA}" type="sibTrans" cxnId="{1F369FED-AA7D-4E77-825B-6EA37A241948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x</a:t>
          </a:r>
          <a:r>
            <a:rPr lang="en-US" b="1" baseline="-250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en-US" dirty="0">
            <a:solidFill>
              <a:srgbClr val="004B8D"/>
            </a:solidFill>
          </a:endParaRPr>
        </a:p>
      </dgm:t>
    </dgm:pt>
    <dgm:pt modelId="{9FD0D6FB-5802-48DF-BE27-59036FDCD446}">
      <dgm:prSet phldrT="[Text]" custT="1"/>
      <dgm:spPr>
        <a:solidFill>
          <a:srgbClr val="D4002D"/>
        </a:solidFill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McDonald’s (MCD)</a:t>
          </a:r>
          <a:endParaRPr lang="en-US" sz="1400" dirty="0"/>
        </a:p>
      </dgm:t>
    </dgm:pt>
    <dgm:pt modelId="{92549B3C-3981-419F-B435-C011DDBA156A}" type="parTrans" cxnId="{85726024-280C-43A6-BD74-0303232E9896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endParaRPr lang="en-US"/>
        </a:p>
      </dgm:t>
    </dgm:pt>
    <dgm:pt modelId="{66EA0809-55D0-4351-A79C-642513B52059}" type="sibTrans" cxnId="{85726024-280C-43A6-BD74-0303232E9896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x</a:t>
          </a:r>
          <a:r>
            <a:rPr lang="en-US" b="1" baseline="-250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en-US" dirty="0">
            <a:solidFill>
              <a:srgbClr val="004B8D"/>
            </a:solidFill>
          </a:endParaRPr>
        </a:p>
      </dgm:t>
    </dgm:pt>
    <dgm:pt modelId="{421BAE57-8E26-418D-A547-CA5393677185}" type="pres">
      <dgm:prSet presAssocID="{F8070375-6487-4F37-8051-8CEA3A6370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45DC36-6B14-459C-8819-7B823C76876B}" type="pres">
      <dgm:prSet presAssocID="{DBB2C4F4-04FB-4EED-A85A-1762FBA2D075}" presName="hierRoot1" presStyleCnt="0">
        <dgm:presLayoutVars>
          <dgm:hierBranch val="init"/>
        </dgm:presLayoutVars>
      </dgm:prSet>
      <dgm:spPr>
        <a:scene3d>
          <a:camera prst="orthographicFront"/>
          <a:lightRig rig="threePt" dir="t"/>
        </a:scene3d>
        <a:sp3d>
          <a:bevelT prst="convex"/>
        </a:sp3d>
      </dgm:spPr>
    </dgm:pt>
    <dgm:pt modelId="{3A2A286B-D3D7-4928-9556-2943E5A91278}" type="pres">
      <dgm:prSet presAssocID="{DBB2C4F4-04FB-4EED-A85A-1762FBA2D075}" presName="rootComposite1" presStyleCnt="0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FD76DB38-C406-4248-964F-0ABEE157E742}" type="pres">
      <dgm:prSet presAssocID="{DBB2C4F4-04FB-4EED-A85A-1762FBA2D075}" presName="rootText1" presStyleLbl="node0" presStyleIdx="0" presStyleCnt="1">
        <dgm:presLayoutVars>
          <dgm:chMax/>
          <dgm:chPref val="3"/>
        </dgm:presLayoutVars>
      </dgm:prSet>
      <dgm:spPr/>
    </dgm:pt>
    <dgm:pt modelId="{EACE8A5D-4ADF-43D5-872F-FAB2AA84BE65}" type="pres">
      <dgm:prSet presAssocID="{DBB2C4F4-04FB-4EED-A85A-1762FBA2D075}" presName="titleText1" presStyleLbl="fgAcc0" presStyleIdx="0" presStyleCnt="1">
        <dgm:presLayoutVars>
          <dgm:chMax val="0"/>
          <dgm:chPref val="0"/>
        </dgm:presLayoutVars>
      </dgm:prSet>
      <dgm:spPr/>
    </dgm:pt>
    <dgm:pt modelId="{729E7A7A-E3A2-4309-983F-FC460B0A074C}" type="pres">
      <dgm:prSet presAssocID="{DBB2C4F4-04FB-4EED-A85A-1762FBA2D075}" presName="rootConnector1" presStyleLbl="node1" presStyleIdx="0" presStyleCnt="2"/>
      <dgm:spPr/>
    </dgm:pt>
    <dgm:pt modelId="{E9D804D2-1AB0-4E81-B78E-5A0A5CB9F777}" type="pres">
      <dgm:prSet presAssocID="{DBB2C4F4-04FB-4EED-A85A-1762FBA2D075}" presName="hierChild2" presStyleCnt="0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CC91E276-E99D-4094-B186-04689E7BB5D3}" type="pres">
      <dgm:prSet presAssocID="{C1A291FB-CB2A-4242-B1C5-BF8AC1D909B2}" presName="Name37" presStyleLbl="parChTrans1D2" presStyleIdx="0" presStyleCnt="2"/>
      <dgm:spPr/>
    </dgm:pt>
    <dgm:pt modelId="{8092E512-F018-44B4-A56B-0F6835237E65}" type="pres">
      <dgm:prSet presAssocID="{3298E9B6-9DCA-4218-A985-002CDC5D3780}" presName="hierRoot2" presStyleCnt="0">
        <dgm:presLayoutVars>
          <dgm:hierBranch val="init"/>
        </dgm:presLayoutVars>
      </dgm:prSet>
      <dgm:spPr>
        <a:scene3d>
          <a:camera prst="orthographicFront"/>
          <a:lightRig rig="threePt" dir="t"/>
        </a:scene3d>
        <a:sp3d>
          <a:bevelT prst="convex"/>
        </a:sp3d>
      </dgm:spPr>
    </dgm:pt>
    <dgm:pt modelId="{33B54725-8B6E-456C-8E01-AFCCF2D7279F}" type="pres">
      <dgm:prSet presAssocID="{3298E9B6-9DCA-4218-A985-002CDC5D3780}" presName="rootComposite" presStyleCnt="0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BF2A3540-FBA7-4FEB-837C-90A4FAA63413}" type="pres">
      <dgm:prSet presAssocID="{3298E9B6-9DCA-4218-A985-002CDC5D3780}" presName="rootText" presStyleLbl="node1" presStyleIdx="0" presStyleCnt="2">
        <dgm:presLayoutVars>
          <dgm:chMax/>
          <dgm:chPref val="3"/>
        </dgm:presLayoutVars>
      </dgm:prSet>
      <dgm:spPr/>
    </dgm:pt>
    <dgm:pt modelId="{F0BFCF87-626C-4142-8C10-FBEA3EF8D3E2}" type="pres">
      <dgm:prSet presAssocID="{3298E9B6-9DCA-4218-A985-002CDC5D3780}" presName="titleText2" presStyleLbl="fgAcc1" presStyleIdx="0" presStyleCnt="2">
        <dgm:presLayoutVars>
          <dgm:chMax val="0"/>
          <dgm:chPref val="0"/>
        </dgm:presLayoutVars>
      </dgm:prSet>
      <dgm:spPr/>
    </dgm:pt>
    <dgm:pt modelId="{BE7F7450-F8B5-4691-B7BA-220E1079EF46}" type="pres">
      <dgm:prSet presAssocID="{3298E9B6-9DCA-4218-A985-002CDC5D3780}" presName="rootConnector" presStyleLbl="node2" presStyleIdx="0" presStyleCnt="0"/>
      <dgm:spPr/>
    </dgm:pt>
    <dgm:pt modelId="{AFAD846B-BCE7-4FE8-AE72-6DA9B454BCF2}" type="pres">
      <dgm:prSet presAssocID="{3298E9B6-9DCA-4218-A985-002CDC5D3780}" presName="hierChild4" presStyleCnt="0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79DDD208-F8CE-4367-A5AF-20DFBF241571}" type="pres">
      <dgm:prSet presAssocID="{3298E9B6-9DCA-4218-A985-002CDC5D3780}" presName="hierChild5" presStyleCnt="0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C57F68DA-63AE-43B2-B2ED-C8FA7AFC5989}" type="pres">
      <dgm:prSet presAssocID="{92549B3C-3981-419F-B435-C011DDBA156A}" presName="Name37" presStyleLbl="parChTrans1D2" presStyleIdx="1" presStyleCnt="2"/>
      <dgm:spPr/>
    </dgm:pt>
    <dgm:pt modelId="{9C02DF12-69F7-4526-8AA4-67CDBD029033}" type="pres">
      <dgm:prSet presAssocID="{9FD0D6FB-5802-48DF-BE27-59036FDCD446}" presName="hierRoot2" presStyleCnt="0">
        <dgm:presLayoutVars>
          <dgm:hierBranch val="init"/>
        </dgm:presLayoutVars>
      </dgm:prSet>
      <dgm:spPr>
        <a:scene3d>
          <a:camera prst="orthographicFront"/>
          <a:lightRig rig="threePt" dir="t"/>
        </a:scene3d>
        <a:sp3d>
          <a:bevelT prst="convex"/>
        </a:sp3d>
      </dgm:spPr>
    </dgm:pt>
    <dgm:pt modelId="{DCAB47B1-18FB-4901-80EE-F76980394331}" type="pres">
      <dgm:prSet presAssocID="{9FD0D6FB-5802-48DF-BE27-59036FDCD446}" presName="rootComposite" presStyleCnt="0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3FC46F95-499D-4DBB-9227-D6B3AF36724B}" type="pres">
      <dgm:prSet presAssocID="{9FD0D6FB-5802-48DF-BE27-59036FDCD446}" presName="rootText" presStyleLbl="node1" presStyleIdx="1" presStyleCnt="2">
        <dgm:presLayoutVars>
          <dgm:chMax/>
          <dgm:chPref val="3"/>
        </dgm:presLayoutVars>
      </dgm:prSet>
      <dgm:spPr/>
    </dgm:pt>
    <dgm:pt modelId="{71AA012A-D167-4C8A-8138-F3A422E82878}" type="pres">
      <dgm:prSet presAssocID="{9FD0D6FB-5802-48DF-BE27-59036FDCD446}" presName="titleText2" presStyleLbl="fgAcc1" presStyleIdx="1" presStyleCnt="2">
        <dgm:presLayoutVars>
          <dgm:chMax val="0"/>
          <dgm:chPref val="0"/>
        </dgm:presLayoutVars>
      </dgm:prSet>
      <dgm:spPr/>
    </dgm:pt>
    <dgm:pt modelId="{EF3E10C2-EB8C-45E4-B174-BF4789CC11E6}" type="pres">
      <dgm:prSet presAssocID="{9FD0D6FB-5802-48DF-BE27-59036FDCD446}" presName="rootConnector" presStyleLbl="node2" presStyleIdx="0" presStyleCnt="0"/>
      <dgm:spPr/>
    </dgm:pt>
    <dgm:pt modelId="{566D9EEB-08E6-4A81-8499-851AC5AEE07A}" type="pres">
      <dgm:prSet presAssocID="{9FD0D6FB-5802-48DF-BE27-59036FDCD446}" presName="hierChild4" presStyleCnt="0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9C630497-D128-4847-8940-37B0DDEC2FDE}" type="pres">
      <dgm:prSet presAssocID="{9FD0D6FB-5802-48DF-BE27-59036FDCD446}" presName="hierChild5" presStyleCnt="0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1A39FA24-A926-4DAA-A4B7-6E79E759692C}" type="pres">
      <dgm:prSet presAssocID="{DBB2C4F4-04FB-4EED-A85A-1762FBA2D075}" presName="hierChild3" presStyleCnt="0"/>
      <dgm:spPr>
        <a:scene3d>
          <a:camera prst="orthographicFront"/>
          <a:lightRig rig="threePt" dir="t"/>
        </a:scene3d>
        <a:sp3d>
          <a:bevelT prst="convex"/>
        </a:sp3d>
      </dgm:spPr>
    </dgm:pt>
  </dgm:ptLst>
  <dgm:cxnLst>
    <dgm:cxn modelId="{FA53AA18-649E-4CFB-AB1C-E61D49D15797}" type="presOf" srcId="{C1A291FB-CB2A-4242-B1C5-BF8AC1D909B2}" destId="{CC91E276-E99D-4094-B186-04689E7BB5D3}" srcOrd="0" destOrd="0" presId="urn:microsoft.com/office/officeart/2008/layout/NameandTitleOrganizationalChart"/>
    <dgm:cxn modelId="{4B7E4319-0C06-41B2-B8EF-7BD3976A7EA7}" type="presOf" srcId="{DBB2C4F4-04FB-4EED-A85A-1762FBA2D075}" destId="{729E7A7A-E3A2-4309-983F-FC460B0A074C}" srcOrd="1" destOrd="0" presId="urn:microsoft.com/office/officeart/2008/layout/NameandTitleOrganizationalChart"/>
    <dgm:cxn modelId="{D8A25521-36D7-4D72-A717-5C7072805B05}" srcId="{F8070375-6487-4F37-8051-8CEA3A63700C}" destId="{DBB2C4F4-04FB-4EED-A85A-1762FBA2D075}" srcOrd="0" destOrd="0" parTransId="{58E52130-30B1-4CDD-9EB6-C073A89796E4}" sibTransId="{4C2BE260-4390-402F-A3EF-F02499641087}"/>
    <dgm:cxn modelId="{85726024-280C-43A6-BD74-0303232E9896}" srcId="{DBB2C4F4-04FB-4EED-A85A-1762FBA2D075}" destId="{9FD0D6FB-5802-48DF-BE27-59036FDCD446}" srcOrd="1" destOrd="0" parTransId="{92549B3C-3981-419F-B435-C011DDBA156A}" sibTransId="{66EA0809-55D0-4351-A79C-642513B52059}"/>
    <dgm:cxn modelId="{003E0F66-CD50-4F75-A988-501DF3D73811}" type="presOf" srcId="{66EA0809-55D0-4351-A79C-642513B52059}" destId="{71AA012A-D167-4C8A-8138-F3A422E82878}" srcOrd="0" destOrd="0" presId="urn:microsoft.com/office/officeart/2008/layout/NameandTitleOrganizationalChart"/>
    <dgm:cxn modelId="{7F52536A-2570-4302-B0ED-7F1D2B5E4CA1}" type="presOf" srcId="{3298E9B6-9DCA-4218-A985-002CDC5D3780}" destId="{BF2A3540-FBA7-4FEB-837C-90A4FAA63413}" srcOrd="0" destOrd="0" presId="urn:microsoft.com/office/officeart/2008/layout/NameandTitleOrganizationalChart"/>
    <dgm:cxn modelId="{2FCBBC4D-572F-4368-965E-E40D2FA83834}" type="presOf" srcId="{92549B3C-3981-419F-B435-C011DDBA156A}" destId="{C57F68DA-63AE-43B2-B2ED-C8FA7AFC5989}" srcOrd="0" destOrd="0" presId="urn:microsoft.com/office/officeart/2008/layout/NameandTitleOrganizationalChart"/>
    <dgm:cxn modelId="{CA9AFE85-2323-4BDC-94CF-E9BA43DEF12C}" type="presOf" srcId="{3298E9B6-9DCA-4218-A985-002CDC5D3780}" destId="{BE7F7450-F8B5-4691-B7BA-220E1079EF46}" srcOrd="1" destOrd="0" presId="urn:microsoft.com/office/officeart/2008/layout/NameandTitleOrganizationalChart"/>
    <dgm:cxn modelId="{53DDD1AF-8F22-4E60-8E6C-F2B74CCE8045}" type="presOf" srcId="{DBB2C4F4-04FB-4EED-A85A-1762FBA2D075}" destId="{FD76DB38-C406-4248-964F-0ABEE157E742}" srcOrd="0" destOrd="0" presId="urn:microsoft.com/office/officeart/2008/layout/NameandTitleOrganizationalChart"/>
    <dgm:cxn modelId="{9EC089BC-E7B2-48EA-B155-793A968CE074}" type="presOf" srcId="{9FD0D6FB-5802-48DF-BE27-59036FDCD446}" destId="{EF3E10C2-EB8C-45E4-B174-BF4789CC11E6}" srcOrd="1" destOrd="0" presId="urn:microsoft.com/office/officeart/2008/layout/NameandTitleOrganizationalChart"/>
    <dgm:cxn modelId="{A8FA2FC0-6A2D-4E4F-BDD9-AA714FC80698}" type="presOf" srcId="{9FD0D6FB-5802-48DF-BE27-59036FDCD446}" destId="{3FC46F95-499D-4DBB-9227-D6B3AF36724B}" srcOrd="0" destOrd="0" presId="urn:microsoft.com/office/officeart/2008/layout/NameandTitleOrganizationalChart"/>
    <dgm:cxn modelId="{6E656EC5-BFC1-4D6F-ABA1-5660212FB9CB}" type="presOf" srcId="{4C2BE260-4390-402F-A3EF-F02499641087}" destId="{EACE8A5D-4ADF-43D5-872F-FAB2AA84BE65}" srcOrd="0" destOrd="0" presId="urn:microsoft.com/office/officeart/2008/layout/NameandTitleOrganizationalChart"/>
    <dgm:cxn modelId="{992F6DDC-E54B-403C-9992-5818D4B2A3BE}" type="presOf" srcId="{95041C99-4C77-4621-B333-C629E778D9BA}" destId="{F0BFCF87-626C-4142-8C10-FBEA3EF8D3E2}" srcOrd="0" destOrd="0" presId="urn:microsoft.com/office/officeart/2008/layout/NameandTitleOrganizationalChart"/>
    <dgm:cxn modelId="{6BB906E0-0307-4424-8168-DFFA4FB5EF0E}" type="presOf" srcId="{F8070375-6487-4F37-8051-8CEA3A63700C}" destId="{421BAE57-8E26-418D-A547-CA5393677185}" srcOrd="0" destOrd="0" presId="urn:microsoft.com/office/officeart/2008/layout/NameandTitleOrganizationalChart"/>
    <dgm:cxn modelId="{1F369FED-AA7D-4E77-825B-6EA37A241948}" srcId="{DBB2C4F4-04FB-4EED-A85A-1762FBA2D075}" destId="{3298E9B6-9DCA-4218-A985-002CDC5D3780}" srcOrd="0" destOrd="0" parTransId="{C1A291FB-CB2A-4242-B1C5-BF8AC1D909B2}" sibTransId="{95041C99-4C77-4621-B333-C629E778D9BA}"/>
    <dgm:cxn modelId="{2AF3D462-7680-42EC-BD4D-3C32AAADCE4C}" type="presParOf" srcId="{421BAE57-8E26-418D-A547-CA5393677185}" destId="{4545DC36-6B14-459C-8819-7B823C76876B}" srcOrd="0" destOrd="0" presId="urn:microsoft.com/office/officeart/2008/layout/NameandTitleOrganizationalChart"/>
    <dgm:cxn modelId="{49AE6517-9385-4988-9002-536F5E333EEC}" type="presParOf" srcId="{4545DC36-6B14-459C-8819-7B823C76876B}" destId="{3A2A286B-D3D7-4928-9556-2943E5A91278}" srcOrd="0" destOrd="0" presId="urn:microsoft.com/office/officeart/2008/layout/NameandTitleOrganizationalChart"/>
    <dgm:cxn modelId="{34C07071-00C8-42D2-A0A2-4E8CB4C28FDE}" type="presParOf" srcId="{3A2A286B-D3D7-4928-9556-2943E5A91278}" destId="{FD76DB38-C406-4248-964F-0ABEE157E742}" srcOrd="0" destOrd="0" presId="urn:microsoft.com/office/officeart/2008/layout/NameandTitleOrganizationalChart"/>
    <dgm:cxn modelId="{B7A27D35-F11B-44EC-8D83-7624059B42DB}" type="presParOf" srcId="{3A2A286B-D3D7-4928-9556-2943E5A91278}" destId="{EACE8A5D-4ADF-43D5-872F-FAB2AA84BE65}" srcOrd="1" destOrd="0" presId="urn:microsoft.com/office/officeart/2008/layout/NameandTitleOrganizationalChart"/>
    <dgm:cxn modelId="{0D0DDAB2-81C2-4215-8310-5986339BDE7C}" type="presParOf" srcId="{3A2A286B-D3D7-4928-9556-2943E5A91278}" destId="{729E7A7A-E3A2-4309-983F-FC460B0A074C}" srcOrd="2" destOrd="0" presId="urn:microsoft.com/office/officeart/2008/layout/NameandTitleOrganizationalChart"/>
    <dgm:cxn modelId="{C9901A53-987F-4813-B90F-9FE9AEC8F4F8}" type="presParOf" srcId="{4545DC36-6B14-459C-8819-7B823C76876B}" destId="{E9D804D2-1AB0-4E81-B78E-5A0A5CB9F777}" srcOrd="1" destOrd="0" presId="urn:microsoft.com/office/officeart/2008/layout/NameandTitleOrganizationalChart"/>
    <dgm:cxn modelId="{C0ACBA61-D56D-4305-8691-C8E17CBA5F18}" type="presParOf" srcId="{E9D804D2-1AB0-4E81-B78E-5A0A5CB9F777}" destId="{CC91E276-E99D-4094-B186-04689E7BB5D3}" srcOrd="0" destOrd="0" presId="urn:microsoft.com/office/officeart/2008/layout/NameandTitleOrganizationalChart"/>
    <dgm:cxn modelId="{B2D3923B-1247-4898-8A46-6F9DE03C0F6C}" type="presParOf" srcId="{E9D804D2-1AB0-4E81-B78E-5A0A5CB9F777}" destId="{8092E512-F018-44B4-A56B-0F6835237E65}" srcOrd="1" destOrd="0" presId="urn:microsoft.com/office/officeart/2008/layout/NameandTitleOrganizationalChart"/>
    <dgm:cxn modelId="{3BAE12A5-83D2-421F-8AA6-714DD323E477}" type="presParOf" srcId="{8092E512-F018-44B4-A56B-0F6835237E65}" destId="{33B54725-8B6E-456C-8E01-AFCCF2D7279F}" srcOrd="0" destOrd="0" presId="urn:microsoft.com/office/officeart/2008/layout/NameandTitleOrganizationalChart"/>
    <dgm:cxn modelId="{A90FFCE8-FD10-4F1B-8ADA-F321DD2EBDDE}" type="presParOf" srcId="{33B54725-8B6E-456C-8E01-AFCCF2D7279F}" destId="{BF2A3540-FBA7-4FEB-837C-90A4FAA63413}" srcOrd="0" destOrd="0" presId="urn:microsoft.com/office/officeart/2008/layout/NameandTitleOrganizationalChart"/>
    <dgm:cxn modelId="{2740DEA6-509A-4D2E-96B8-CB4FFB9E0C2C}" type="presParOf" srcId="{33B54725-8B6E-456C-8E01-AFCCF2D7279F}" destId="{F0BFCF87-626C-4142-8C10-FBEA3EF8D3E2}" srcOrd="1" destOrd="0" presId="urn:microsoft.com/office/officeart/2008/layout/NameandTitleOrganizationalChart"/>
    <dgm:cxn modelId="{A4899F0A-FDD7-4C81-A941-10DFC85B9541}" type="presParOf" srcId="{33B54725-8B6E-456C-8E01-AFCCF2D7279F}" destId="{BE7F7450-F8B5-4691-B7BA-220E1079EF46}" srcOrd="2" destOrd="0" presId="urn:microsoft.com/office/officeart/2008/layout/NameandTitleOrganizationalChart"/>
    <dgm:cxn modelId="{4D215880-703F-4493-8FBE-1D5303FC6D3B}" type="presParOf" srcId="{8092E512-F018-44B4-A56B-0F6835237E65}" destId="{AFAD846B-BCE7-4FE8-AE72-6DA9B454BCF2}" srcOrd="1" destOrd="0" presId="urn:microsoft.com/office/officeart/2008/layout/NameandTitleOrganizationalChart"/>
    <dgm:cxn modelId="{DAFA4F47-6E28-480C-8868-59FECB11F6DB}" type="presParOf" srcId="{8092E512-F018-44B4-A56B-0F6835237E65}" destId="{79DDD208-F8CE-4367-A5AF-20DFBF241571}" srcOrd="2" destOrd="0" presId="urn:microsoft.com/office/officeart/2008/layout/NameandTitleOrganizationalChart"/>
    <dgm:cxn modelId="{1DA5DCDF-13FC-4CC3-AC45-A6CC743278B0}" type="presParOf" srcId="{E9D804D2-1AB0-4E81-B78E-5A0A5CB9F777}" destId="{C57F68DA-63AE-43B2-B2ED-C8FA7AFC5989}" srcOrd="2" destOrd="0" presId="urn:microsoft.com/office/officeart/2008/layout/NameandTitleOrganizationalChart"/>
    <dgm:cxn modelId="{31B564A6-6ED2-4D9D-A3F5-72E6E09343A0}" type="presParOf" srcId="{E9D804D2-1AB0-4E81-B78E-5A0A5CB9F777}" destId="{9C02DF12-69F7-4526-8AA4-67CDBD029033}" srcOrd="3" destOrd="0" presId="urn:microsoft.com/office/officeart/2008/layout/NameandTitleOrganizationalChart"/>
    <dgm:cxn modelId="{AC518DDE-CADA-4BB0-976E-030218E5EC64}" type="presParOf" srcId="{9C02DF12-69F7-4526-8AA4-67CDBD029033}" destId="{DCAB47B1-18FB-4901-80EE-F76980394331}" srcOrd="0" destOrd="0" presId="urn:microsoft.com/office/officeart/2008/layout/NameandTitleOrganizationalChart"/>
    <dgm:cxn modelId="{0975D070-8B53-4BF5-B7ED-CE00165C69B3}" type="presParOf" srcId="{DCAB47B1-18FB-4901-80EE-F76980394331}" destId="{3FC46F95-499D-4DBB-9227-D6B3AF36724B}" srcOrd="0" destOrd="0" presId="urn:microsoft.com/office/officeart/2008/layout/NameandTitleOrganizationalChart"/>
    <dgm:cxn modelId="{626C18D4-7451-4C8E-B8B1-6A48682F5DAC}" type="presParOf" srcId="{DCAB47B1-18FB-4901-80EE-F76980394331}" destId="{71AA012A-D167-4C8A-8138-F3A422E82878}" srcOrd="1" destOrd="0" presId="urn:microsoft.com/office/officeart/2008/layout/NameandTitleOrganizationalChart"/>
    <dgm:cxn modelId="{4FE15623-B818-4931-8739-8B71BD64354E}" type="presParOf" srcId="{DCAB47B1-18FB-4901-80EE-F76980394331}" destId="{EF3E10C2-EB8C-45E4-B174-BF4789CC11E6}" srcOrd="2" destOrd="0" presId="urn:microsoft.com/office/officeart/2008/layout/NameandTitleOrganizationalChart"/>
    <dgm:cxn modelId="{F6E92B35-9CAD-490F-97C7-4C8676FC8C56}" type="presParOf" srcId="{9C02DF12-69F7-4526-8AA4-67CDBD029033}" destId="{566D9EEB-08E6-4A81-8499-851AC5AEE07A}" srcOrd="1" destOrd="0" presId="urn:microsoft.com/office/officeart/2008/layout/NameandTitleOrganizationalChart"/>
    <dgm:cxn modelId="{8D756E44-A00A-473F-8C18-FFBADA2CDCD5}" type="presParOf" srcId="{9C02DF12-69F7-4526-8AA4-67CDBD029033}" destId="{9C630497-D128-4847-8940-37B0DDEC2FDE}" srcOrd="2" destOrd="0" presId="urn:microsoft.com/office/officeart/2008/layout/NameandTitleOrganizationalChart"/>
    <dgm:cxn modelId="{DF3DCDFE-B99F-4675-B440-CD31E090C33B}" type="presParOf" srcId="{4545DC36-6B14-459C-8819-7B823C76876B}" destId="{1A39FA24-A926-4DAA-A4B7-6E79E759692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C1F5F6-71CF-432B-B5F8-DAD9BC0AE8E2}" type="doc">
      <dgm:prSet loTypeId="urn:microsoft.com/office/officeart/2009/3/layout/StepUpProcess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78F975-038E-4ACA-9845-E7BA21A351B5}">
      <dgm:prSet phldrT="[Text]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02E1E8A5-61C0-46DE-9FE2-DFD6875B950C}" type="parTrans" cxnId="{E77F7565-7F6D-4415-A3E9-82A500262E62}">
      <dgm:prSet/>
      <dgm:spPr/>
      <dgm:t>
        <a:bodyPr/>
        <a:lstStyle/>
        <a:p>
          <a:endParaRPr lang="en-US"/>
        </a:p>
      </dgm:t>
    </dgm:pt>
    <dgm:pt modelId="{90F52A57-7CAA-45DB-A249-24077F5AA155}" type="sibTrans" cxnId="{E77F7565-7F6D-4415-A3E9-82A500262E62}">
      <dgm:prSet/>
      <dgm:spPr/>
      <dgm:t>
        <a:bodyPr/>
        <a:lstStyle/>
        <a:p>
          <a:endParaRPr lang="en-US"/>
        </a:p>
      </dgm:t>
    </dgm:pt>
    <dgm:pt modelId="{231F271C-4895-45FD-B2AC-702F04B70BDB}">
      <dgm:prSet phldrT="[Text]"/>
      <dgm:spPr>
        <a:blipFill rotWithShape="0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BD50FC48-6F15-4EF7-A1FB-BFB9C2F52ACE}" type="parTrans" cxnId="{E528AA28-0453-4EC4-9EAF-048519E29071}">
      <dgm:prSet/>
      <dgm:spPr/>
      <dgm:t>
        <a:bodyPr/>
        <a:lstStyle/>
        <a:p>
          <a:endParaRPr lang="en-US"/>
        </a:p>
      </dgm:t>
    </dgm:pt>
    <dgm:pt modelId="{22E26D46-535C-4211-AC4C-D6DD60DC7A59}" type="sibTrans" cxnId="{E528AA28-0453-4EC4-9EAF-048519E29071}">
      <dgm:prSet/>
      <dgm:spPr/>
      <dgm:t>
        <a:bodyPr/>
        <a:lstStyle/>
        <a:p>
          <a:endParaRPr lang="en-US"/>
        </a:p>
      </dgm:t>
    </dgm:pt>
    <dgm:pt modelId="{7B4595C0-07B3-4DCB-9280-9B545F663991}">
      <dgm:prSet phldrT="[Text]"/>
      <dgm:spPr>
        <a:blipFill rotWithShape="0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0AE3CD0C-DCB1-4EB1-BEB0-9954DF2E8CF1}" type="parTrans" cxnId="{6B235FEF-1EBA-49EF-983C-3F8AF4D5235A}">
      <dgm:prSet/>
      <dgm:spPr/>
      <dgm:t>
        <a:bodyPr/>
        <a:lstStyle/>
        <a:p>
          <a:endParaRPr lang="en-US"/>
        </a:p>
      </dgm:t>
    </dgm:pt>
    <dgm:pt modelId="{DC831F2C-68DC-4E3B-B437-B15AF8F6AAA8}" type="sibTrans" cxnId="{6B235FEF-1EBA-49EF-983C-3F8AF4D5235A}">
      <dgm:prSet/>
      <dgm:spPr/>
      <dgm:t>
        <a:bodyPr/>
        <a:lstStyle/>
        <a:p>
          <a:endParaRPr lang="en-US"/>
        </a:p>
      </dgm:t>
    </dgm:pt>
    <dgm:pt modelId="{712D6135-1000-42F0-9214-95C006A06040}">
      <dgm:prSet/>
      <dgm:spPr/>
      <dgm:t>
        <a:bodyPr/>
        <a:lstStyle/>
        <a:p>
          <a:endParaRPr lang="en-US"/>
        </a:p>
      </dgm:t>
    </dgm:pt>
    <dgm:pt modelId="{0ABB3E9C-6CA8-4342-9869-7676AC973EE3}" type="parTrans" cxnId="{6BFA3294-DD83-4BF5-9F5E-552B013D118D}">
      <dgm:prSet/>
      <dgm:spPr/>
      <dgm:t>
        <a:bodyPr/>
        <a:lstStyle/>
        <a:p>
          <a:endParaRPr lang="en-US"/>
        </a:p>
      </dgm:t>
    </dgm:pt>
    <dgm:pt modelId="{AB6B1779-5876-4B12-8E22-BB186D73E2BD}" type="sibTrans" cxnId="{6BFA3294-DD83-4BF5-9F5E-552B013D118D}">
      <dgm:prSet/>
      <dgm:spPr/>
      <dgm:t>
        <a:bodyPr/>
        <a:lstStyle/>
        <a:p>
          <a:endParaRPr lang="en-US"/>
        </a:p>
      </dgm:t>
    </dgm:pt>
    <dgm:pt modelId="{59ECB7B0-78D4-4EA0-BF3B-75EA6D5F6E57}" type="pres">
      <dgm:prSet presAssocID="{BCC1F5F6-71CF-432B-B5F8-DAD9BC0AE8E2}" presName="rootnode" presStyleCnt="0">
        <dgm:presLayoutVars>
          <dgm:chMax/>
          <dgm:chPref/>
          <dgm:dir/>
          <dgm:animLvl val="lvl"/>
        </dgm:presLayoutVars>
      </dgm:prSet>
      <dgm:spPr/>
    </dgm:pt>
    <dgm:pt modelId="{75606C45-176B-43E4-9F5B-C4983491D2A0}" type="pres">
      <dgm:prSet presAssocID="{D278F975-038E-4ACA-9845-E7BA21A351B5}" presName="composite" presStyleCnt="0"/>
      <dgm:spPr/>
    </dgm:pt>
    <dgm:pt modelId="{59F43BF3-A0BB-4785-88A3-9C617FD682F4}" type="pres">
      <dgm:prSet presAssocID="{D278F975-038E-4ACA-9845-E7BA21A351B5}" presName="LShape" presStyleLbl="alignNode1" presStyleIdx="0" presStyleCnt="7"/>
      <dgm:spPr>
        <a:solidFill>
          <a:srgbClr val="C00000"/>
        </a:solidFill>
        <a:ln>
          <a:solidFill>
            <a:srgbClr val="C00000"/>
          </a:solidFill>
        </a:ln>
      </dgm:spPr>
    </dgm:pt>
    <dgm:pt modelId="{2C66F8C3-8492-4B92-B604-539E0C015433}" type="pres">
      <dgm:prSet presAssocID="{D278F975-038E-4ACA-9845-E7BA21A351B5}" presName="ParentText" presStyleLbl="revTx" presStyleIdx="0" presStyleCnt="4" custLinFactNeighborX="7012" custLinFactNeighborY="-3628">
        <dgm:presLayoutVars>
          <dgm:chMax val="0"/>
          <dgm:chPref val="0"/>
          <dgm:bulletEnabled val="1"/>
        </dgm:presLayoutVars>
      </dgm:prSet>
      <dgm:spPr/>
    </dgm:pt>
    <dgm:pt modelId="{6D96B5E0-841C-4E03-B855-F8C22C58CF44}" type="pres">
      <dgm:prSet presAssocID="{D278F975-038E-4ACA-9845-E7BA21A351B5}" presName="Triangle" presStyleLbl="alignNode1" presStyleIdx="1" presStyleCnt="7"/>
      <dgm:spPr>
        <a:solidFill>
          <a:srgbClr val="C00000"/>
        </a:solidFill>
        <a:ln>
          <a:solidFill>
            <a:schemeClr val="tx2"/>
          </a:solidFill>
        </a:ln>
      </dgm:spPr>
    </dgm:pt>
    <dgm:pt modelId="{A4C80C27-572C-4792-A939-334D85AF67CC}" type="pres">
      <dgm:prSet presAssocID="{90F52A57-7CAA-45DB-A249-24077F5AA155}" presName="sibTrans" presStyleCnt="0"/>
      <dgm:spPr/>
    </dgm:pt>
    <dgm:pt modelId="{F7E71F5B-6AF4-4F20-8F5D-5D167460432C}" type="pres">
      <dgm:prSet presAssocID="{90F52A57-7CAA-45DB-A249-24077F5AA155}" presName="space" presStyleCnt="0"/>
      <dgm:spPr/>
    </dgm:pt>
    <dgm:pt modelId="{46C9FD81-B803-4CF8-9BAA-BB353C8A0B96}" type="pres">
      <dgm:prSet presAssocID="{231F271C-4895-45FD-B2AC-702F04B70BDB}" presName="composite" presStyleCnt="0"/>
      <dgm:spPr/>
    </dgm:pt>
    <dgm:pt modelId="{B9AFF569-700C-4669-8168-639E141A83B7}" type="pres">
      <dgm:prSet presAssocID="{231F271C-4895-45FD-B2AC-702F04B70BDB}" presName="LShape" presStyleLbl="alignNode1" presStyleIdx="2" presStyleCnt="7"/>
      <dgm:spPr>
        <a:solidFill>
          <a:srgbClr val="C00000"/>
        </a:solidFill>
        <a:ln>
          <a:solidFill>
            <a:srgbClr val="C00000"/>
          </a:solidFill>
        </a:ln>
      </dgm:spPr>
    </dgm:pt>
    <dgm:pt modelId="{5A9120BF-A305-4B3F-8A11-E247D5497340}" type="pres">
      <dgm:prSet presAssocID="{231F271C-4895-45FD-B2AC-702F04B70BDB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32D645B0-CC58-4A46-88D6-3BA6D47F816D}" type="pres">
      <dgm:prSet presAssocID="{231F271C-4895-45FD-B2AC-702F04B70BDB}" presName="Triangle" presStyleLbl="alignNode1" presStyleIdx="3" presStyleCnt="7"/>
      <dgm:spPr>
        <a:solidFill>
          <a:srgbClr val="C00000"/>
        </a:solidFill>
        <a:ln>
          <a:solidFill>
            <a:schemeClr val="tx2"/>
          </a:solidFill>
        </a:ln>
      </dgm:spPr>
    </dgm:pt>
    <dgm:pt modelId="{07D8C36E-3095-4E96-9856-6A15582DC977}" type="pres">
      <dgm:prSet presAssocID="{22E26D46-535C-4211-AC4C-D6DD60DC7A59}" presName="sibTrans" presStyleCnt="0"/>
      <dgm:spPr/>
    </dgm:pt>
    <dgm:pt modelId="{AC23F593-5909-433C-A767-32D3B38D50EC}" type="pres">
      <dgm:prSet presAssocID="{22E26D46-535C-4211-AC4C-D6DD60DC7A59}" presName="space" presStyleCnt="0"/>
      <dgm:spPr/>
    </dgm:pt>
    <dgm:pt modelId="{6CD6197B-E6C3-4878-AA5B-2D0CE60B3503}" type="pres">
      <dgm:prSet presAssocID="{7B4595C0-07B3-4DCB-9280-9B545F663991}" presName="composite" presStyleCnt="0"/>
      <dgm:spPr/>
    </dgm:pt>
    <dgm:pt modelId="{4347BFF4-69BE-4273-87FB-0F07FF8B4CC8}" type="pres">
      <dgm:prSet presAssocID="{7B4595C0-07B3-4DCB-9280-9B545F663991}" presName="LShape" presStyleLbl="alignNode1" presStyleIdx="4" presStyleCnt="7"/>
      <dgm:spPr>
        <a:solidFill>
          <a:srgbClr val="C00000"/>
        </a:solidFill>
        <a:ln>
          <a:solidFill>
            <a:srgbClr val="C00000"/>
          </a:solidFill>
        </a:ln>
      </dgm:spPr>
    </dgm:pt>
    <dgm:pt modelId="{0CD954F8-5741-48A8-AFE3-4EE755BC2543}" type="pres">
      <dgm:prSet presAssocID="{7B4595C0-07B3-4DCB-9280-9B545F663991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8E0C8F4-B085-40D1-81D0-17213FAAC1EF}" type="pres">
      <dgm:prSet presAssocID="{7B4595C0-07B3-4DCB-9280-9B545F663991}" presName="Triangle" presStyleLbl="alignNode1" presStyleIdx="5" presStyleCnt="7"/>
      <dgm:spPr>
        <a:solidFill>
          <a:srgbClr val="C00000"/>
        </a:solidFill>
        <a:ln>
          <a:solidFill>
            <a:schemeClr val="tx2"/>
          </a:solidFill>
        </a:ln>
      </dgm:spPr>
    </dgm:pt>
    <dgm:pt modelId="{CF02C420-F3CA-4493-B3B2-19A049FA8311}" type="pres">
      <dgm:prSet presAssocID="{DC831F2C-68DC-4E3B-B437-B15AF8F6AAA8}" presName="sibTrans" presStyleCnt="0"/>
      <dgm:spPr/>
    </dgm:pt>
    <dgm:pt modelId="{5CFD2BB9-ED31-4E3D-AA73-80E7CD0039B4}" type="pres">
      <dgm:prSet presAssocID="{DC831F2C-68DC-4E3B-B437-B15AF8F6AAA8}" presName="space" presStyleCnt="0"/>
      <dgm:spPr/>
    </dgm:pt>
    <dgm:pt modelId="{F2ADC689-A0A0-4B8B-B275-474138432588}" type="pres">
      <dgm:prSet presAssocID="{712D6135-1000-42F0-9214-95C006A06040}" presName="composite" presStyleCnt="0"/>
      <dgm:spPr/>
    </dgm:pt>
    <dgm:pt modelId="{7350BED8-EEC5-4CB4-B73D-6F56D16E0635}" type="pres">
      <dgm:prSet presAssocID="{712D6135-1000-42F0-9214-95C006A06040}" presName="LShape" presStyleLbl="alignNode1" presStyleIdx="6" presStyleCnt="7"/>
      <dgm:spPr>
        <a:solidFill>
          <a:srgbClr val="C00000"/>
        </a:solidFill>
        <a:ln>
          <a:solidFill>
            <a:srgbClr val="C00000"/>
          </a:solidFill>
        </a:ln>
      </dgm:spPr>
    </dgm:pt>
    <dgm:pt modelId="{AD473BCE-CEBD-45C0-BA53-044657AB3092}" type="pres">
      <dgm:prSet presAssocID="{712D6135-1000-42F0-9214-95C006A06040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59EA40C-6EA5-46EF-9A08-DEDE1FF037B7}" type="presOf" srcId="{231F271C-4895-45FD-B2AC-702F04B70BDB}" destId="{5A9120BF-A305-4B3F-8A11-E247D5497340}" srcOrd="0" destOrd="0" presId="urn:microsoft.com/office/officeart/2009/3/layout/StepUpProcess"/>
    <dgm:cxn modelId="{E528AA28-0453-4EC4-9EAF-048519E29071}" srcId="{BCC1F5F6-71CF-432B-B5F8-DAD9BC0AE8E2}" destId="{231F271C-4895-45FD-B2AC-702F04B70BDB}" srcOrd="1" destOrd="0" parTransId="{BD50FC48-6F15-4EF7-A1FB-BFB9C2F52ACE}" sibTransId="{22E26D46-535C-4211-AC4C-D6DD60DC7A59}"/>
    <dgm:cxn modelId="{E77F7565-7F6D-4415-A3E9-82A500262E62}" srcId="{BCC1F5F6-71CF-432B-B5F8-DAD9BC0AE8E2}" destId="{D278F975-038E-4ACA-9845-E7BA21A351B5}" srcOrd="0" destOrd="0" parTransId="{02E1E8A5-61C0-46DE-9FE2-DFD6875B950C}" sibTransId="{90F52A57-7CAA-45DB-A249-24077F5AA155}"/>
    <dgm:cxn modelId="{4B657C80-0DCE-4F32-920F-B0D44BC9193E}" type="presOf" srcId="{7B4595C0-07B3-4DCB-9280-9B545F663991}" destId="{0CD954F8-5741-48A8-AFE3-4EE755BC2543}" srcOrd="0" destOrd="0" presId="urn:microsoft.com/office/officeart/2009/3/layout/StepUpProcess"/>
    <dgm:cxn modelId="{23219789-944F-4A71-A21A-DD34E6C31E46}" type="presOf" srcId="{BCC1F5F6-71CF-432B-B5F8-DAD9BC0AE8E2}" destId="{59ECB7B0-78D4-4EA0-BF3B-75EA6D5F6E57}" srcOrd="0" destOrd="0" presId="urn:microsoft.com/office/officeart/2009/3/layout/StepUpProcess"/>
    <dgm:cxn modelId="{6BFA3294-DD83-4BF5-9F5E-552B013D118D}" srcId="{BCC1F5F6-71CF-432B-B5F8-DAD9BC0AE8E2}" destId="{712D6135-1000-42F0-9214-95C006A06040}" srcOrd="3" destOrd="0" parTransId="{0ABB3E9C-6CA8-4342-9869-7676AC973EE3}" sibTransId="{AB6B1779-5876-4B12-8E22-BB186D73E2BD}"/>
    <dgm:cxn modelId="{7CE145B7-F9F3-45EA-A810-BBAD927E6206}" type="presOf" srcId="{D278F975-038E-4ACA-9845-E7BA21A351B5}" destId="{2C66F8C3-8492-4B92-B604-539E0C015433}" srcOrd="0" destOrd="0" presId="urn:microsoft.com/office/officeart/2009/3/layout/StepUpProcess"/>
    <dgm:cxn modelId="{32FF34C8-4CD2-4283-9948-8471FAE85036}" type="presOf" srcId="{712D6135-1000-42F0-9214-95C006A06040}" destId="{AD473BCE-CEBD-45C0-BA53-044657AB3092}" srcOrd="0" destOrd="0" presId="urn:microsoft.com/office/officeart/2009/3/layout/StepUpProcess"/>
    <dgm:cxn modelId="{6B235FEF-1EBA-49EF-983C-3F8AF4D5235A}" srcId="{BCC1F5F6-71CF-432B-B5F8-DAD9BC0AE8E2}" destId="{7B4595C0-07B3-4DCB-9280-9B545F663991}" srcOrd="2" destOrd="0" parTransId="{0AE3CD0C-DCB1-4EB1-BEB0-9954DF2E8CF1}" sibTransId="{DC831F2C-68DC-4E3B-B437-B15AF8F6AAA8}"/>
    <dgm:cxn modelId="{83126DEE-D649-48F3-BFFA-15D976547248}" type="presParOf" srcId="{59ECB7B0-78D4-4EA0-BF3B-75EA6D5F6E57}" destId="{75606C45-176B-43E4-9F5B-C4983491D2A0}" srcOrd="0" destOrd="0" presId="urn:microsoft.com/office/officeart/2009/3/layout/StepUpProcess"/>
    <dgm:cxn modelId="{E8DE6B47-B9B1-4BE4-8DD3-C0B28DBF687B}" type="presParOf" srcId="{75606C45-176B-43E4-9F5B-C4983491D2A0}" destId="{59F43BF3-A0BB-4785-88A3-9C617FD682F4}" srcOrd="0" destOrd="0" presId="urn:microsoft.com/office/officeart/2009/3/layout/StepUpProcess"/>
    <dgm:cxn modelId="{21147936-8948-4FA3-A3DC-89544F43A5C4}" type="presParOf" srcId="{75606C45-176B-43E4-9F5B-C4983491D2A0}" destId="{2C66F8C3-8492-4B92-B604-539E0C015433}" srcOrd="1" destOrd="0" presId="urn:microsoft.com/office/officeart/2009/3/layout/StepUpProcess"/>
    <dgm:cxn modelId="{E7F66BC5-BA86-48D6-B3B9-A221D559043A}" type="presParOf" srcId="{75606C45-176B-43E4-9F5B-C4983491D2A0}" destId="{6D96B5E0-841C-4E03-B855-F8C22C58CF44}" srcOrd="2" destOrd="0" presId="urn:microsoft.com/office/officeart/2009/3/layout/StepUpProcess"/>
    <dgm:cxn modelId="{BFFBE055-6AD9-4866-A827-74E40523A7A6}" type="presParOf" srcId="{59ECB7B0-78D4-4EA0-BF3B-75EA6D5F6E57}" destId="{A4C80C27-572C-4792-A939-334D85AF67CC}" srcOrd="1" destOrd="0" presId="urn:microsoft.com/office/officeart/2009/3/layout/StepUpProcess"/>
    <dgm:cxn modelId="{30D653D1-4F55-4AF4-A8D7-47EAAA34AD55}" type="presParOf" srcId="{A4C80C27-572C-4792-A939-334D85AF67CC}" destId="{F7E71F5B-6AF4-4F20-8F5D-5D167460432C}" srcOrd="0" destOrd="0" presId="urn:microsoft.com/office/officeart/2009/3/layout/StepUpProcess"/>
    <dgm:cxn modelId="{CF4663E4-D4A4-4FE9-A2BA-5D21DC28CE1B}" type="presParOf" srcId="{59ECB7B0-78D4-4EA0-BF3B-75EA6D5F6E57}" destId="{46C9FD81-B803-4CF8-9BAA-BB353C8A0B96}" srcOrd="2" destOrd="0" presId="urn:microsoft.com/office/officeart/2009/3/layout/StepUpProcess"/>
    <dgm:cxn modelId="{DF077670-3DBA-43D3-A1AC-6C047489DFB4}" type="presParOf" srcId="{46C9FD81-B803-4CF8-9BAA-BB353C8A0B96}" destId="{B9AFF569-700C-4669-8168-639E141A83B7}" srcOrd="0" destOrd="0" presId="urn:microsoft.com/office/officeart/2009/3/layout/StepUpProcess"/>
    <dgm:cxn modelId="{9A6B1430-0D2A-4E3C-9D3D-66C8E5E5E16B}" type="presParOf" srcId="{46C9FD81-B803-4CF8-9BAA-BB353C8A0B96}" destId="{5A9120BF-A305-4B3F-8A11-E247D5497340}" srcOrd="1" destOrd="0" presId="urn:microsoft.com/office/officeart/2009/3/layout/StepUpProcess"/>
    <dgm:cxn modelId="{BE45E3CF-E3F1-4C68-A53B-AD9BB1B144F7}" type="presParOf" srcId="{46C9FD81-B803-4CF8-9BAA-BB353C8A0B96}" destId="{32D645B0-CC58-4A46-88D6-3BA6D47F816D}" srcOrd="2" destOrd="0" presId="urn:microsoft.com/office/officeart/2009/3/layout/StepUpProcess"/>
    <dgm:cxn modelId="{071648E5-09CB-4B0B-8FC9-6BE221086FEA}" type="presParOf" srcId="{59ECB7B0-78D4-4EA0-BF3B-75EA6D5F6E57}" destId="{07D8C36E-3095-4E96-9856-6A15582DC977}" srcOrd="3" destOrd="0" presId="urn:microsoft.com/office/officeart/2009/3/layout/StepUpProcess"/>
    <dgm:cxn modelId="{00627AA3-2CE1-4903-B323-5206DA4CCC9E}" type="presParOf" srcId="{07D8C36E-3095-4E96-9856-6A15582DC977}" destId="{AC23F593-5909-433C-A767-32D3B38D50EC}" srcOrd="0" destOrd="0" presId="urn:microsoft.com/office/officeart/2009/3/layout/StepUpProcess"/>
    <dgm:cxn modelId="{E437A7C7-F911-4263-83EE-7A3451BEA95B}" type="presParOf" srcId="{59ECB7B0-78D4-4EA0-BF3B-75EA6D5F6E57}" destId="{6CD6197B-E6C3-4878-AA5B-2D0CE60B3503}" srcOrd="4" destOrd="0" presId="urn:microsoft.com/office/officeart/2009/3/layout/StepUpProcess"/>
    <dgm:cxn modelId="{DD2A9C10-F0B9-47CF-8AB7-8A1907C4EB2D}" type="presParOf" srcId="{6CD6197B-E6C3-4878-AA5B-2D0CE60B3503}" destId="{4347BFF4-69BE-4273-87FB-0F07FF8B4CC8}" srcOrd="0" destOrd="0" presId="urn:microsoft.com/office/officeart/2009/3/layout/StepUpProcess"/>
    <dgm:cxn modelId="{569995F0-3BFF-4F2D-AFC6-313505B2194F}" type="presParOf" srcId="{6CD6197B-E6C3-4878-AA5B-2D0CE60B3503}" destId="{0CD954F8-5741-48A8-AFE3-4EE755BC2543}" srcOrd="1" destOrd="0" presId="urn:microsoft.com/office/officeart/2009/3/layout/StepUpProcess"/>
    <dgm:cxn modelId="{38A7ABF5-8774-4738-AB44-61C0635EDE4D}" type="presParOf" srcId="{6CD6197B-E6C3-4878-AA5B-2D0CE60B3503}" destId="{58E0C8F4-B085-40D1-81D0-17213FAAC1EF}" srcOrd="2" destOrd="0" presId="urn:microsoft.com/office/officeart/2009/3/layout/StepUpProcess"/>
    <dgm:cxn modelId="{1536E652-A1DF-430A-90DC-D5028CACE19A}" type="presParOf" srcId="{59ECB7B0-78D4-4EA0-BF3B-75EA6D5F6E57}" destId="{CF02C420-F3CA-4493-B3B2-19A049FA8311}" srcOrd="5" destOrd="0" presId="urn:microsoft.com/office/officeart/2009/3/layout/StepUpProcess"/>
    <dgm:cxn modelId="{F66B70C6-839C-4CAC-924A-4D67E2F4E51B}" type="presParOf" srcId="{CF02C420-F3CA-4493-B3B2-19A049FA8311}" destId="{5CFD2BB9-ED31-4E3D-AA73-80E7CD0039B4}" srcOrd="0" destOrd="0" presId="urn:microsoft.com/office/officeart/2009/3/layout/StepUpProcess"/>
    <dgm:cxn modelId="{70C5DF1C-D524-435E-8F3E-7876000655C2}" type="presParOf" srcId="{59ECB7B0-78D4-4EA0-BF3B-75EA6D5F6E57}" destId="{F2ADC689-A0A0-4B8B-B275-474138432588}" srcOrd="6" destOrd="0" presId="urn:microsoft.com/office/officeart/2009/3/layout/StepUpProcess"/>
    <dgm:cxn modelId="{A6CA3BDF-7D99-407B-954B-B1BFC3BE35F7}" type="presParOf" srcId="{F2ADC689-A0A0-4B8B-B275-474138432588}" destId="{7350BED8-EEC5-4CB4-B73D-6F56D16E0635}" srcOrd="0" destOrd="0" presId="urn:microsoft.com/office/officeart/2009/3/layout/StepUpProcess"/>
    <dgm:cxn modelId="{BCA80A44-0A86-4A36-A2DD-1205D863E814}" type="presParOf" srcId="{F2ADC689-A0A0-4B8B-B275-474138432588}" destId="{AD473BCE-CEBD-45C0-BA53-044657AB3092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8D453A-DCEF-4039-95AF-2208747D147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20ECE8-82C7-4431-BA17-B83CD828ECB3}">
      <dgm:prSet phldrT="[Text]" custT="1"/>
      <dgm:spPr>
        <a:solidFill>
          <a:srgbClr val="D4002D"/>
        </a:solidFill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Zero mean</a:t>
          </a:r>
        </a:p>
      </dgm:t>
    </dgm:pt>
    <dgm:pt modelId="{082639C8-B6C3-4EF0-B3D3-7A69A85C8E76}" type="parTrans" cxnId="{A5283EED-C636-49D5-9B25-BD6D1838F3BA}">
      <dgm:prSet/>
      <dgm:spPr/>
      <dgm:t>
        <a:bodyPr/>
        <a:lstStyle/>
        <a:p>
          <a:endParaRPr lang="en-US" sz="1400"/>
        </a:p>
      </dgm:t>
    </dgm:pt>
    <dgm:pt modelId="{9BC0BDD9-3B4F-4493-8FAA-5A719250712D}" type="sibTrans" cxnId="{A5283EED-C636-49D5-9B25-BD6D1838F3BA}">
      <dgm:prSet/>
      <dgm:spPr/>
      <dgm:t>
        <a:bodyPr/>
        <a:lstStyle/>
        <a:p>
          <a:endParaRPr lang="en-US" sz="1400"/>
        </a:p>
      </dgm:t>
    </dgm:pt>
    <dgm:pt modelId="{6D259205-9991-4387-ACA2-EF3E0C25BD9A}">
      <dgm:prSet phldrT="[Text]" custT="1"/>
      <dgm:spPr>
        <a:scene3d>
          <a:camera prst="orthographicFront"/>
          <a:lightRig rig="threePt" dir="t"/>
        </a:scene3d>
        <a:sp3d>
          <a:bevelT prst="convex"/>
        </a:sp3d>
      </dgm:spPr>
      <dgm:t>
        <a:bodyPr anchor="ctr"/>
        <a:lstStyle/>
        <a:p>
          <a:pPr algn="ctr">
            <a:buNone/>
          </a:pPr>
          <a:r>
            <a: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Violated</a:t>
          </a:r>
          <a:endParaRPr lang="en-US" sz="1400" dirty="0"/>
        </a:p>
      </dgm:t>
    </dgm:pt>
    <dgm:pt modelId="{9E3A61BE-C09D-47B8-843E-5C44B253F8F1}" type="parTrans" cxnId="{4645E1F5-66B5-4EB8-A0C2-F1AB2C84ED8E}">
      <dgm:prSet/>
      <dgm:spPr/>
      <dgm:t>
        <a:bodyPr/>
        <a:lstStyle/>
        <a:p>
          <a:endParaRPr lang="en-US" sz="1400"/>
        </a:p>
      </dgm:t>
    </dgm:pt>
    <dgm:pt modelId="{22FC459D-4AB7-4A71-95FA-8372F6608909}" type="sibTrans" cxnId="{4645E1F5-66B5-4EB8-A0C2-F1AB2C84ED8E}">
      <dgm:prSet/>
      <dgm:spPr/>
      <dgm:t>
        <a:bodyPr/>
        <a:lstStyle/>
        <a:p>
          <a:endParaRPr lang="en-US" sz="1400"/>
        </a:p>
      </dgm:t>
    </dgm:pt>
    <dgm:pt modelId="{5DE60D30-79CE-42DB-BB8E-7F21093B8A5E}">
      <dgm:prSet phldrT="[Text]" custT="1"/>
      <dgm:spPr>
        <a:solidFill>
          <a:srgbClr val="D4002D"/>
        </a:solidFill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Constant variance</a:t>
          </a:r>
        </a:p>
      </dgm:t>
    </dgm:pt>
    <dgm:pt modelId="{69D9C93C-61B8-4915-9622-23171A209622}" type="parTrans" cxnId="{F9A356FE-C2EF-449F-A370-A464E8ABE0ED}">
      <dgm:prSet/>
      <dgm:spPr/>
      <dgm:t>
        <a:bodyPr/>
        <a:lstStyle/>
        <a:p>
          <a:endParaRPr lang="en-US" sz="1400"/>
        </a:p>
      </dgm:t>
    </dgm:pt>
    <dgm:pt modelId="{946BC541-2B87-47DB-BD9D-991D13029E95}" type="sibTrans" cxnId="{F9A356FE-C2EF-449F-A370-A464E8ABE0ED}">
      <dgm:prSet/>
      <dgm:spPr/>
      <dgm:t>
        <a:bodyPr/>
        <a:lstStyle/>
        <a:p>
          <a:endParaRPr lang="en-US" sz="1400"/>
        </a:p>
      </dgm:t>
    </dgm:pt>
    <dgm:pt modelId="{66987A61-AED1-4B39-BC3F-8DC3D78A0985}">
      <dgm:prSet phldrT="[Text]" custT="1"/>
      <dgm:spPr>
        <a:scene3d>
          <a:camera prst="orthographicFront"/>
          <a:lightRig rig="threePt" dir="t"/>
        </a:scene3d>
        <a:sp3d>
          <a:bevelT prst="convex"/>
        </a:sp3d>
      </dgm:spPr>
      <dgm:t>
        <a:bodyPr anchor="ctr"/>
        <a:lstStyle/>
        <a:p>
          <a:pPr algn="ctr">
            <a:buNone/>
          </a:pPr>
          <a:r>
            <a: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Violated</a:t>
          </a:r>
          <a:endParaRPr lang="en-US" sz="1400" dirty="0"/>
        </a:p>
      </dgm:t>
    </dgm:pt>
    <dgm:pt modelId="{D2196CD8-A01B-49AA-94C0-89A89E7F5BC8}" type="parTrans" cxnId="{CE6312A9-8557-4608-9212-08E83CC6D4F8}">
      <dgm:prSet/>
      <dgm:spPr/>
      <dgm:t>
        <a:bodyPr/>
        <a:lstStyle/>
        <a:p>
          <a:endParaRPr lang="en-US" sz="1400"/>
        </a:p>
      </dgm:t>
    </dgm:pt>
    <dgm:pt modelId="{586D0E8C-5677-4A73-900B-F76E8FBB0BCF}" type="sibTrans" cxnId="{CE6312A9-8557-4608-9212-08E83CC6D4F8}">
      <dgm:prSet/>
      <dgm:spPr/>
      <dgm:t>
        <a:bodyPr/>
        <a:lstStyle/>
        <a:p>
          <a:endParaRPr lang="en-US" sz="1400"/>
        </a:p>
      </dgm:t>
    </dgm:pt>
    <dgm:pt modelId="{4EED9B12-0577-49A5-BF48-930D27A315D6}">
      <dgm:prSet phldrT="[Text]" custT="1"/>
      <dgm:spPr>
        <a:solidFill>
          <a:srgbClr val="D4002D"/>
        </a:solidFill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pPr algn="ctr"/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No correlation between lags</a:t>
          </a:r>
        </a:p>
      </dgm:t>
    </dgm:pt>
    <dgm:pt modelId="{FFBA541E-BC9C-478C-A1EF-619F6F359290}" type="parTrans" cxnId="{B5A0B29D-31F2-417B-92CF-7EFDD1E8CE90}">
      <dgm:prSet/>
      <dgm:spPr/>
      <dgm:t>
        <a:bodyPr/>
        <a:lstStyle/>
        <a:p>
          <a:endParaRPr lang="en-US" sz="1400"/>
        </a:p>
      </dgm:t>
    </dgm:pt>
    <dgm:pt modelId="{0853E558-29CD-4E1C-A4DA-BF658F921870}" type="sibTrans" cxnId="{B5A0B29D-31F2-417B-92CF-7EFDD1E8CE90}">
      <dgm:prSet/>
      <dgm:spPr/>
      <dgm:t>
        <a:bodyPr/>
        <a:lstStyle/>
        <a:p>
          <a:endParaRPr lang="en-US" sz="1400"/>
        </a:p>
      </dgm:t>
    </dgm:pt>
    <dgm:pt modelId="{22573771-037F-49DD-A901-B150394A6EA1}">
      <dgm:prSet phldrT="[Text]" custT="1"/>
      <dgm:spPr>
        <a:scene3d>
          <a:camera prst="orthographicFront"/>
          <a:lightRig rig="threePt" dir="t"/>
        </a:scene3d>
        <a:sp3d>
          <a:bevelT prst="convex"/>
        </a:sp3d>
      </dgm:spPr>
      <dgm:t>
        <a:bodyPr anchor="ctr"/>
        <a:lstStyle/>
        <a:p>
          <a:pPr algn="ctr">
            <a:buNone/>
          </a:pPr>
          <a:r>
            <a: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Violated</a:t>
          </a:r>
          <a:endParaRPr lang="en-US" sz="1400" dirty="0"/>
        </a:p>
      </dgm:t>
    </dgm:pt>
    <dgm:pt modelId="{B0E6415F-98F1-43E3-9228-F373DEB49993}" type="parTrans" cxnId="{3B0B936C-3CF7-4588-A297-EDED7F716734}">
      <dgm:prSet/>
      <dgm:spPr/>
      <dgm:t>
        <a:bodyPr/>
        <a:lstStyle/>
        <a:p>
          <a:endParaRPr lang="en-US" sz="1400"/>
        </a:p>
      </dgm:t>
    </dgm:pt>
    <dgm:pt modelId="{406FF194-08F5-4C4B-80D9-5C24FDB28A7F}" type="sibTrans" cxnId="{3B0B936C-3CF7-4588-A297-EDED7F716734}">
      <dgm:prSet/>
      <dgm:spPr/>
      <dgm:t>
        <a:bodyPr/>
        <a:lstStyle/>
        <a:p>
          <a:endParaRPr lang="en-US" sz="1400"/>
        </a:p>
      </dgm:t>
    </dgm:pt>
    <dgm:pt modelId="{3F77FD9F-4CC6-4873-A2F4-D9D816BE75E7}" type="pres">
      <dgm:prSet presAssocID="{A38D453A-DCEF-4039-95AF-2208747D1471}" presName="Name0" presStyleCnt="0">
        <dgm:presLayoutVars>
          <dgm:chMax val="7"/>
          <dgm:chPref val="7"/>
          <dgm:dir/>
        </dgm:presLayoutVars>
      </dgm:prSet>
      <dgm:spPr/>
    </dgm:pt>
    <dgm:pt modelId="{64A017E1-A9AD-402C-96CD-C757E4DD152E}" type="pres">
      <dgm:prSet presAssocID="{A38D453A-DCEF-4039-95AF-2208747D1471}" presName="Name1" presStyleCnt="0"/>
      <dgm:spPr/>
    </dgm:pt>
    <dgm:pt modelId="{730AE032-F255-44D0-97C2-A15DD5AEAF58}" type="pres">
      <dgm:prSet presAssocID="{A38D453A-DCEF-4039-95AF-2208747D1471}" presName="cycle" presStyleCnt="0"/>
      <dgm:spPr/>
    </dgm:pt>
    <dgm:pt modelId="{7CB4ABFE-B9A4-458A-A661-D2D6D9003519}" type="pres">
      <dgm:prSet presAssocID="{A38D453A-DCEF-4039-95AF-2208747D1471}" presName="srcNode" presStyleLbl="node1" presStyleIdx="0" presStyleCnt="3"/>
      <dgm:spPr/>
    </dgm:pt>
    <dgm:pt modelId="{733785A9-0490-4D54-B373-C93F6A65BB3D}" type="pres">
      <dgm:prSet presAssocID="{A38D453A-DCEF-4039-95AF-2208747D1471}" presName="conn" presStyleLbl="parChTrans1D2" presStyleIdx="0" presStyleCnt="1"/>
      <dgm:spPr/>
    </dgm:pt>
    <dgm:pt modelId="{20AAE355-C996-40E1-BCBC-0C2E5ADB73D6}" type="pres">
      <dgm:prSet presAssocID="{A38D453A-DCEF-4039-95AF-2208747D1471}" presName="extraNode" presStyleLbl="node1" presStyleIdx="0" presStyleCnt="3"/>
      <dgm:spPr/>
    </dgm:pt>
    <dgm:pt modelId="{213C7410-3F44-44E7-A64E-577CF71B157C}" type="pres">
      <dgm:prSet presAssocID="{A38D453A-DCEF-4039-95AF-2208747D1471}" presName="dstNode" presStyleLbl="node1" presStyleIdx="0" presStyleCnt="3"/>
      <dgm:spPr/>
    </dgm:pt>
    <dgm:pt modelId="{32ED1A61-96BA-41D3-8BB9-4C282E36BB5B}" type="pres">
      <dgm:prSet presAssocID="{4D20ECE8-82C7-4431-BA17-B83CD828ECB3}" presName="text_1" presStyleLbl="node1" presStyleIdx="0" presStyleCnt="3">
        <dgm:presLayoutVars>
          <dgm:bulletEnabled val="1"/>
        </dgm:presLayoutVars>
      </dgm:prSet>
      <dgm:spPr/>
    </dgm:pt>
    <dgm:pt modelId="{725019B3-FC1E-4970-838A-E4236EC5B237}" type="pres">
      <dgm:prSet presAssocID="{4D20ECE8-82C7-4431-BA17-B83CD828ECB3}" presName="accent_1" presStyleCnt="0"/>
      <dgm:spPr/>
    </dgm:pt>
    <dgm:pt modelId="{DDED7962-8106-45E5-9C88-A0E55592E6CC}" type="pres">
      <dgm:prSet presAssocID="{4D20ECE8-82C7-4431-BA17-B83CD828ECB3}" presName="accentRepeatNode" presStyleLbl="solidFgAcc1" presStyleIdx="0" presStyleCnt="3"/>
      <dgm:spPr/>
    </dgm:pt>
    <dgm:pt modelId="{3E7DD5F6-C46D-4A46-8F00-8CD71D8EE457}" type="pres">
      <dgm:prSet presAssocID="{5DE60D30-79CE-42DB-BB8E-7F21093B8A5E}" presName="text_2" presStyleLbl="node1" presStyleIdx="1" presStyleCnt="3">
        <dgm:presLayoutVars>
          <dgm:bulletEnabled val="1"/>
        </dgm:presLayoutVars>
      </dgm:prSet>
      <dgm:spPr/>
    </dgm:pt>
    <dgm:pt modelId="{A9EE093B-2D88-407B-9605-0ABD5487C3E7}" type="pres">
      <dgm:prSet presAssocID="{5DE60D30-79CE-42DB-BB8E-7F21093B8A5E}" presName="accent_2" presStyleCnt="0"/>
      <dgm:spPr/>
    </dgm:pt>
    <dgm:pt modelId="{84A90966-2160-4DE0-98AC-EDADAD55DF5D}" type="pres">
      <dgm:prSet presAssocID="{5DE60D30-79CE-42DB-BB8E-7F21093B8A5E}" presName="accentRepeatNode" presStyleLbl="solidFgAcc1" presStyleIdx="1" presStyleCnt="3"/>
      <dgm:spPr/>
    </dgm:pt>
    <dgm:pt modelId="{900F29B5-3658-4ABB-8476-6EDB925B2177}" type="pres">
      <dgm:prSet presAssocID="{4EED9B12-0577-49A5-BF48-930D27A315D6}" presName="text_3" presStyleLbl="node1" presStyleIdx="2" presStyleCnt="3">
        <dgm:presLayoutVars>
          <dgm:bulletEnabled val="1"/>
        </dgm:presLayoutVars>
      </dgm:prSet>
      <dgm:spPr/>
    </dgm:pt>
    <dgm:pt modelId="{C18CEA10-B114-4CEF-ADD0-352372ED9D57}" type="pres">
      <dgm:prSet presAssocID="{4EED9B12-0577-49A5-BF48-930D27A315D6}" presName="accent_3" presStyleCnt="0"/>
      <dgm:spPr/>
    </dgm:pt>
    <dgm:pt modelId="{9C795609-106F-42EB-8DC3-3471C71F7BCA}" type="pres">
      <dgm:prSet presAssocID="{4EED9B12-0577-49A5-BF48-930D27A315D6}" presName="accentRepeatNode" presStyleLbl="solidFgAcc1" presStyleIdx="2" presStyleCnt="3"/>
      <dgm:spPr/>
    </dgm:pt>
  </dgm:ptLst>
  <dgm:cxnLst>
    <dgm:cxn modelId="{25BF7C18-6AB2-43D0-97B6-083C52B06F56}" type="presOf" srcId="{6D259205-9991-4387-ACA2-EF3E0C25BD9A}" destId="{32ED1A61-96BA-41D3-8BB9-4C282E36BB5B}" srcOrd="0" destOrd="1" presId="urn:microsoft.com/office/officeart/2008/layout/VerticalCurvedList"/>
    <dgm:cxn modelId="{6EE28840-91A9-4A29-BBDF-6762FE742C00}" type="presOf" srcId="{22573771-037F-49DD-A901-B150394A6EA1}" destId="{900F29B5-3658-4ABB-8476-6EDB925B2177}" srcOrd="0" destOrd="1" presId="urn:microsoft.com/office/officeart/2008/layout/VerticalCurvedList"/>
    <dgm:cxn modelId="{3B0B936C-3CF7-4588-A297-EDED7F716734}" srcId="{4EED9B12-0577-49A5-BF48-930D27A315D6}" destId="{22573771-037F-49DD-A901-B150394A6EA1}" srcOrd="0" destOrd="0" parTransId="{B0E6415F-98F1-43E3-9228-F373DEB49993}" sibTransId="{406FF194-08F5-4C4B-80D9-5C24FDB28A7F}"/>
    <dgm:cxn modelId="{A383CD7E-60E8-464D-B103-A2ED69457895}" type="presOf" srcId="{A38D453A-DCEF-4039-95AF-2208747D1471}" destId="{3F77FD9F-4CC6-4873-A2F4-D9D816BE75E7}" srcOrd="0" destOrd="0" presId="urn:microsoft.com/office/officeart/2008/layout/VerticalCurvedList"/>
    <dgm:cxn modelId="{0F05B490-497E-4838-8C2E-D6A85F37A9CC}" type="presOf" srcId="{66987A61-AED1-4B39-BC3F-8DC3D78A0985}" destId="{3E7DD5F6-C46D-4A46-8F00-8CD71D8EE457}" srcOrd="0" destOrd="1" presId="urn:microsoft.com/office/officeart/2008/layout/VerticalCurvedList"/>
    <dgm:cxn modelId="{B5A0B29D-31F2-417B-92CF-7EFDD1E8CE90}" srcId="{A38D453A-DCEF-4039-95AF-2208747D1471}" destId="{4EED9B12-0577-49A5-BF48-930D27A315D6}" srcOrd="2" destOrd="0" parTransId="{FFBA541E-BC9C-478C-A1EF-619F6F359290}" sibTransId="{0853E558-29CD-4E1C-A4DA-BF658F921870}"/>
    <dgm:cxn modelId="{CE6312A9-8557-4608-9212-08E83CC6D4F8}" srcId="{5DE60D30-79CE-42DB-BB8E-7F21093B8A5E}" destId="{66987A61-AED1-4B39-BC3F-8DC3D78A0985}" srcOrd="0" destOrd="0" parTransId="{D2196CD8-A01B-49AA-94C0-89A89E7F5BC8}" sibTransId="{586D0E8C-5677-4A73-900B-F76E8FBB0BCF}"/>
    <dgm:cxn modelId="{41DDA8D5-5E6E-40DD-9C51-3A1C0872CBC5}" type="presOf" srcId="{4EED9B12-0577-49A5-BF48-930D27A315D6}" destId="{900F29B5-3658-4ABB-8476-6EDB925B2177}" srcOrd="0" destOrd="0" presId="urn:microsoft.com/office/officeart/2008/layout/VerticalCurvedList"/>
    <dgm:cxn modelId="{A5283EED-C636-49D5-9B25-BD6D1838F3BA}" srcId="{A38D453A-DCEF-4039-95AF-2208747D1471}" destId="{4D20ECE8-82C7-4431-BA17-B83CD828ECB3}" srcOrd="0" destOrd="0" parTransId="{082639C8-B6C3-4EF0-B3D3-7A69A85C8E76}" sibTransId="{9BC0BDD9-3B4F-4493-8FAA-5A719250712D}"/>
    <dgm:cxn modelId="{6186DDED-8ABC-40FC-BA9B-192F0936CA38}" type="presOf" srcId="{22FC459D-4AB7-4A71-95FA-8372F6608909}" destId="{733785A9-0490-4D54-B373-C93F6A65BB3D}" srcOrd="0" destOrd="0" presId="urn:microsoft.com/office/officeart/2008/layout/VerticalCurvedList"/>
    <dgm:cxn modelId="{7732F1EE-15F4-4CF9-A9E2-9D19EC7B3BBD}" type="presOf" srcId="{4D20ECE8-82C7-4431-BA17-B83CD828ECB3}" destId="{32ED1A61-96BA-41D3-8BB9-4C282E36BB5B}" srcOrd="0" destOrd="0" presId="urn:microsoft.com/office/officeart/2008/layout/VerticalCurvedList"/>
    <dgm:cxn modelId="{4645E1F5-66B5-4EB8-A0C2-F1AB2C84ED8E}" srcId="{4D20ECE8-82C7-4431-BA17-B83CD828ECB3}" destId="{6D259205-9991-4387-ACA2-EF3E0C25BD9A}" srcOrd="0" destOrd="0" parTransId="{9E3A61BE-C09D-47B8-843E-5C44B253F8F1}" sibTransId="{22FC459D-4AB7-4A71-95FA-8372F6608909}"/>
    <dgm:cxn modelId="{F9A356FE-C2EF-449F-A370-A464E8ABE0ED}" srcId="{A38D453A-DCEF-4039-95AF-2208747D1471}" destId="{5DE60D30-79CE-42DB-BB8E-7F21093B8A5E}" srcOrd="1" destOrd="0" parTransId="{69D9C93C-61B8-4915-9622-23171A209622}" sibTransId="{946BC541-2B87-47DB-BD9D-991D13029E95}"/>
    <dgm:cxn modelId="{D77E38FF-D670-474B-9832-1A0464A51132}" type="presOf" srcId="{5DE60D30-79CE-42DB-BB8E-7F21093B8A5E}" destId="{3E7DD5F6-C46D-4A46-8F00-8CD71D8EE457}" srcOrd="0" destOrd="0" presId="urn:microsoft.com/office/officeart/2008/layout/VerticalCurvedList"/>
    <dgm:cxn modelId="{EF2C8517-4F66-444F-8475-481A3345114B}" type="presParOf" srcId="{3F77FD9F-4CC6-4873-A2F4-D9D816BE75E7}" destId="{64A017E1-A9AD-402C-96CD-C757E4DD152E}" srcOrd="0" destOrd="0" presId="urn:microsoft.com/office/officeart/2008/layout/VerticalCurvedList"/>
    <dgm:cxn modelId="{DBF28906-C97F-42B0-93BB-19A56EE6E10D}" type="presParOf" srcId="{64A017E1-A9AD-402C-96CD-C757E4DD152E}" destId="{730AE032-F255-44D0-97C2-A15DD5AEAF58}" srcOrd="0" destOrd="0" presId="urn:microsoft.com/office/officeart/2008/layout/VerticalCurvedList"/>
    <dgm:cxn modelId="{BD624562-1F12-4789-A4EE-EF4E7A15E4FB}" type="presParOf" srcId="{730AE032-F255-44D0-97C2-A15DD5AEAF58}" destId="{7CB4ABFE-B9A4-458A-A661-D2D6D9003519}" srcOrd="0" destOrd="0" presId="urn:microsoft.com/office/officeart/2008/layout/VerticalCurvedList"/>
    <dgm:cxn modelId="{0464D474-4206-4454-92A3-057AB4427F85}" type="presParOf" srcId="{730AE032-F255-44D0-97C2-A15DD5AEAF58}" destId="{733785A9-0490-4D54-B373-C93F6A65BB3D}" srcOrd="1" destOrd="0" presId="urn:microsoft.com/office/officeart/2008/layout/VerticalCurvedList"/>
    <dgm:cxn modelId="{685DD749-7756-4A83-8C6D-698962D98C2F}" type="presParOf" srcId="{730AE032-F255-44D0-97C2-A15DD5AEAF58}" destId="{20AAE355-C996-40E1-BCBC-0C2E5ADB73D6}" srcOrd="2" destOrd="0" presId="urn:microsoft.com/office/officeart/2008/layout/VerticalCurvedList"/>
    <dgm:cxn modelId="{D91A1351-93FA-4048-8397-F4CC92A5B595}" type="presParOf" srcId="{730AE032-F255-44D0-97C2-A15DD5AEAF58}" destId="{213C7410-3F44-44E7-A64E-577CF71B157C}" srcOrd="3" destOrd="0" presId="urn:microsoft.com/office/officeart/2008/layout/VerticalCurvedList"/>
    <dgm:cxn modelId="{98AE0987-A981-4604-A82A-2979B4C19BFB}" type="presParOf" srcId="{64A017E1-A9AD-402C-96CD-C757E4DD152E}" destId="{32ED1A61-96BA-41D3-8BB9-4C282E36BB5B}" srcOrd="1" destOrd="0" presId="urn:microsoft.com/office/officeart/2008/layout/VerticalCurvedList"/>
    <dgm:cxn modelId="{0C886DCF-1878-4C2E-9925-5C9B3A77E468}" type="presParOf" srcId="{64A017E1-A9AD-402C-96CD-C757E4DD152E}" destId="{725019B3-FC1E-4970-838A-E4236EC5B237}" srcOrd="2" destOrd="0" presId="urn:microsoft.com/office/officeart/2008/layout/VerticalCurvedList"/>
    <dgm:cxn modelId="{A085447D-A23D-4E5B-9713-19CC5A9EB36C}" type="presParOf" srcId="{725019B3-FC1E-4970-838A-E4236EC5B237}" destId="{DDED7962-8106-45E5-9C88-A0E55592E6CC}" srcOrd="0" destOrd="0" presId="urn:microsoft.com/office/officeart/2008/layout/VerticalCurvedList"/>
    <dgm:cxn modelId="{2FAE55F2-765F-499D-80B5-F5E6C2DAEEDE}" type="presParOf" srcId="{64A017E1-A9AD-402C-96CD-C757E4DD152E}" destId="{3E7DD5F6-C46D-4A46-8F00-8CD71D8EE457}" srcOrd="3" destOrd="0" presId="urn:microsoft.com/office/officeart/2008/layout/VerticalCurvedList"/>
    <dgm:cxn modelId="{62C55DD0-CE10-4C8E-A71B-427015CC6A22}" type="presParOf" srcId="{64A017E1-A9AD-402C-96CD-C757E4DD152E}" destId="{A9EE093B-2D88-407B-9605-0ABD5487C3E7}" srcOrd="4" destOrd="0" presId="urn:microsoft.com/office/officeart/2008/layout/VerticalCurvedList"/>
    <dgm:cxn modelId="{7462325E-94A6-496D-8DE6-6015B4D462F6}" type="presParOf" srcId="{A9EE093B-2D88-407B-9605-0ABD5487C3E7}" destId="{84A90966-2160-4DE0-98AC-EDADAD55DF5D}" srcOrd="0" destOrd="0" presId="urn:microsoft.com/office/officeart/2008/layout/VerticalCurvedList"/>
    <dgm:cxn modelId="{715A9545-EB79-4EF9-8801-72CC82391793}" type="presParOf" srcId="{64A017E1-A9AD-402C-96CD-C757E4DD152E}" destId="{900F29B5-3658-4ABB-8476-6EDB925B2177}" srcOrd="5" destOrd="0" presId="urn:microsoft.com/office/officeart/2008/layout/VerticalCurvedList"/>
    <dgm:cxn modelId="{E43142AF-819C-4C62-8897-1B0D74A24E7D}" type="presParOf" srcId="{64A017E1-A9AD-402C-96CD-C757E4DD152E}" destId="{C18CEA10-B114-4CEF-ADD0-352372ED9D57}" srcOrd="6" destOrd="0" presId="urn:microsoft.com/office/officeart/2008/layout/VerticalCurvedList"/>
    <dgm:cxn modelId="{040EC443-FF36-478C-961F-F669D5B5A81D}" type="presParOf" srcId="{C18CEA10-B114-4CEF-ADD0-352372ED9D57}" destId="{9C795609-106F-42EB-8DC3-3471C71F7B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C36AAF-0351-48E6-A8FE-D424746C1C9E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94F77-F058-4976-82BC-8E5525D7EFB1}">
      <dgm:prSet phldrT="[Text]" custT="1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Explaining the variable y </a:t>
          </a:r>
          <a:endParaRPr lang="en-US" sz="1400" dirty="0">
            <a:solidFill>
              <a:schemeClr val="bg1"/>
            </a:solidFill>
          </a:endParaRPr>
        </a:p>
      </dgm:t>
    </dgm:pt>
    <dgm:pt modelId="{36760F8D-D875-4F2D-908B-1CDC60AC6C99}" type="parTrans" cxnId="{CC3A39D8-9EDB-4225-92B9-E28FF376D906}">
      <dgm:prSet/>
      <dgm:spPr/>
      <dgm:t>
        <a:bodyPr/>
        <a:lstStyle/>
        <a:p>
          <a:endParaRPr lang="en-US"/>
        </a:p>
      </dgm:t>
    </dgm:pt>
    <dgm:pt modelId="{9392544B-C8F8-4480-B214-6250F18B1516}" type="sibTrans" cxnId="{CC3A39D8-9EDB-4225-92B9-E28FF376D906}">
      <dgm:prSet/>
      <dgm:spPr/>
      <dgm:t>
        <a:bodyPr/>
        <a:lstStyle/>
        <a:p>
          <a:endParaRPr lang="en-US"/>
        </a:p>
      </dgm:t>
    </dgm:pt>
    <dgm:pt modelId="{B58C0411-9FFA-4F31-AE20-2C61E0963B05}">
      <dgm:prSet custT="1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  <a:t>Finding a process that makes the noise/residuals</a:t>
          </a:r>
          <a:b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</a:br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y</a:t>
          </a:r>
          <a:r>
            <a:rPr lang="en-US" sz="14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</a:t>
          </a:r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  <a:t>– Signal</a:t>
          </a:r>
          <a:b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</a:br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  <a:t>white noise</a:t>
          </a:r>
          <a:endParaRPr lang="en-US" sz="1400" dirty="0">
            <a:solidFill>
              <a:schemeClr val="bg1"/>
            </a:solidFill>
          </a:endParaRPr>
        </a:p>
      </dgm:t>
    </dgm:pt>
    <dgm:pt modelId="{7B0C3897-8B01-4D9F-86F3-B0FE731F0CB5}" type="parTrans" cxnId="{F1F44193-9C8D-4D73-B4BB-78A9BC7D74E2}">
      <dgm:prSet/>
      <dgm:spPr/>
      <dgm:t>
        <a:bodyPr/>
        <a:lstStyle/>
        <a:p>
          <a:endParaRPr lang="en-US"/>
        </a:p>
      </dgm:t>
    </dgm:pt>
    <dgm:pt modelId="{737CFDF3-404E-4765-A32D-C2D85D6BD3D8}" type="sibTrans" cxnId="{F1F44193-9C8D-4D73-B4BB-78A9BC7D74E2}">
      <dgm:prSet/>
      <dgm:spPr/>
      <dgm:t>
        <a:bodyPr/>
        <a:lstStyle/>
        <a:p>
          <a:endParaRPr lang="en-US"/>
        </a:p>
      </dgm:t>
    </dgm:pt>
    <dgm:pt modelId="{1BE20AE4-E0F8-43C3-8183-4DDE7B0412E0}" type="pres">
      <dgm:prSet presAssocID="{80C36AAF-0351-48E6-A8FE-D424746C1C9E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F9A8108A-EB98-4A3A-A2F2-5006C77C0DC3}" type="pres">
      <dgm:prSet presAssocID="{80C36AAF-0351-48E6-A8FE-D424746C1C9E}" presName="dummyMaxCanvas" presStyleCnt="0"/>
      <dgm:spPr/>
    </dgm:pt>
    <dgm:pt modelId="{642B5C1B-96A8-494F-97D3-86EE46244409}" type="pres">
      <dgm:prSet presAssocID="{80C36AAF-0351-48E6-A8FE-D424746C1C9E}" presName="parentComposite" presStyleCnt="0"/>
      <dgm:spPr/>
    </dgm:pt>
    <dgm:pt modelId="{9F5E59BE-2567-496E-BDD6-CB450D16FD7B}" type="pres">
      <dgm:prSet presAssocID="{80C36AAF-0351-48E6-A8FE-D424746C1C9E}" presName="parent1" presStyleLbl="alignAccFollowNode1" presStyleIdx="0" presStyleCnt="4" custLinFactY="100000" custLinFactNeighborX="-1844" custLinFactNeighborY="181996">
        <dgm:presLayoutVars>
          <dgm:chMax val="4"/>
        </dgm:presLayoutVars>
      </dgm:prSet>
      <dgm:spPr/>
    </dgm:pt>
    <dgm:pt modelId="{CF59C0D2-C7EF-4513-84A1-D245BD788EA6}" type="pres">
      <dgm:prSet presAssocID="{80C36AAF-0351-48E6-A8FE-D424746C1C9E}" presName="parent2" presStyleLbl="alignAccFollowNode1" presStyleIdx="1" presStyleCnt="4" custLinFactY="100000" custLinFactNeighborX="3360" custLinFactNeighborY="177781">
        <dgm:presLayoutVars>
          <dgm:chMax val="4"/>
        </dgm:presLayoutVars>
      </dgm:prSet>
      <dgm:spPr/>
    </dgm:pt>
    <dgm:pt modelId="{FEABA831-1869-4947-B617-95113755C087}" type="pres">
      <dgm:prSet presAssocID="{80C36AAF-0351-48E6-A8FE-D424746C1C9E}" presName="childrenComposite" presStyleCnt="0"/>
      <dgm:spPr/>
    </dgm:pt>
    <dgm:pt modelId="{01CA9099-8672-41A7-9960-9EE61DE3138E}" type="pres">
      <dgm:prSet presAssocID="{80C36AAF-0351-48E6-A8FE-D424746C1C9E}" presName="dummyMaxCanvas_ChildArea" presStyleCnt="0"/>
      <dgm:spPr/>
    </dgm:pt>
    <dgm:pt modelId="{BAE41D81-450E-4E23-B5B5-920448B8FB13}" type="pres">
      <dgm:prSet presAssocID="{80C36AAF-0351-48E6-A8FE-D424746C1C9E}" presName="fulcrum" presStyleLbl="alignAccFollowNode1" presStyleIdx="2" presStyleCnt="4"/>
      <dgm:spPr>
        <a:solidFill>
          <a:srgbClr val="C00000">
            <a:alpha val="90000"/>
          </a:srgbClr>
        </a:solidFill>
      </dgm:spPr>
    </dgm:pt>
    <dgm:pt modelId="{DDA76969-3917-457C-8119-EA9D48F2B37B}" type="pres">
      <dgm:prSet presAssocID="{80C36AAF-0351-48E6-A8FE-D424746C1C9E}" presName="balance_00" presStyleLbl="alignAccFollowNode1" presStyleIdx="3" presStyleCnt="4">
        <dgm:presLayoutVars>
          <dgm:bulletEnabled val="1"/>
        </dgm:presLayoutVars>
      </dgm:prSet>
      <dgm:spPr>
        <a:solidFill>
          <a:srgbClr val="C00000">
            <a:alpha val="90000"/>
          </a:srgbClr>
        </a:solidFill>
        <a:scene3d>
          <a:camera prst="orthographicFront"/>
          <a:lightRig rig="threePt" dir="t"/>
        </a:scene3d>
        <a:sp3d>
          <a:bevelT prst="convex"/>
        </a:sp3d>
      </dgm:spPr>
    </dgm:pt>
  </dgm:ptLst>
  <dgm:cxnLst>
    <dgm:cxn modelId="{F1F44193-9C8D-4D73-B4BB-78A9BC7D74E2}" srcId="{80C36AAF-0351-48E6-A8FE-D424746C1C9E}" destId="{B58C0411-9FFA-4F31-AE20-2C61E0963B05}" srcOrd="1" destOrd="0" parTransId="{7B0C3897-8B01-4D9F-86F3-B0FE731F0CB5}" sibTransId="{737CFDF3-404E-4765-A32D-C2D85D6BD3D8}"/>
    <dgm:cxn modelId="{CBD7E199-3730-404A-95BF-B5A883EAEF11}" type="presOf" srcId="{B58C0411-9FFA-4F31-AE20-2C61E0963B05}" destId="{CF59C0D2-C7EF-4513-84A1-D245BD788EA6}" srcOrd="0" destOrd="0" presId="urn:microsoft.com/office/officeart/2005/8/layout/balance1"/>
    <dgm:cxn modelId="{BBC0139E-A8EC-4D7C-B182-885750F0E365}" type="presOf" srcId="{9E694F77-F058-4976-82BC-8E5525D7EFB1}" destId="{9F5E59BE-2567-496E-BDD6-CB450D16FD7B}" srcOrd="0" destOrd="0" presId="urn:microsoft.com/office/officeart/2005/8/layout/balance1"/>
    <dgm:cxn modelId="{CC3A39D8-9EDB-4225-92B9-E28FF376D906}" srcId="{80C36AAF-0351-48E6-A8FE-D424746C1C9E}" destId="{9E694F77-F058-4976-82BC-8E5525D7EFB1}" srcOrd="0" destOrd="0" parTransId="{36760F8D-D875-4F2D-908B-1CDC60AC6C99}" sibTransId="{9392544B-C8F8-4480-B214-6250F18B1516}"/>
    <dgm:cxn modelId="{CFF8D2DB-3354-439B-9FAF-0D16B05A32D5}" type="presOf" srcId="{80C36AAF-0351-48E6-A8FE-D424746C1C9E}" destId="{1BE20AE4-E0F8-43C3-8183-4DDE7B0412E0}" srcOrd="0" destOrd="0" presId="urn:microsoft.com/office/officeart/2005/8/layout/balance1"/>
    <dgm:cxn modelId="{35FB0F10-BACC-4693-B6DB-BFC4F9135658}" type="presParOf" srcId="{1BE20AE4-E0F8-43C3-8183-4DDE7B0412E0}" destId="{F9A8108A-EB98-4A3A-A2F2-5006C77C0DC3}" srcOrd="0" destOrd="0" presId="urn:microsoft.com/office/officeart/2005/8/layout/balance1"/>
    <dgm:cxn modelId="{330FF224-D10E-4EC1-A5C3-FC2BB945D08C}" type="presParOf" srcId="{1BE20AE4-E0F8-43C3-8183-4DDE7B0412E0}" destId="{642B5C1B-96A8-494F-97D3-86EE46244409}" srcOrd="1" destOrd="0" presId="urn:microsoft.com/office/officeart/2005/8/layout/balance1"/>
    <dgm:cxn modelId="{F5DBF60A-B29B-4084-BFD4-0EAF0841EAD4}" type="presParOf" srcId="{642B5C1B-96A8-494F-97D3-86EE46244409}" destId="{9F5E59BE-2567-496E-BDD6-CB450D16FD7B}" srcOrd="0" destOrd="0" presId="urn:microsoft.com/office/officeart/2005/8/layout/balance1"/>
    <dgm:cxn modelId="{687A3C59-CB43-40BC-A59B-E08784E5AFD2}" type="presParOf" srcId="{642B5C1B-96A8-494F-97D3-86EE46244409}" destId="{CF59C0D2-C7EF-4513-84A1-D245BD788EA6}" srcOrd="1" destOrd="0" presId="urn:microsoft.com/office/officeart/2005/8/layout/balance1"/>
    <dgm:cxn modelId="{B5D23EFF-D0CE-4F47-A1C1-9F55C3BD3659}" type="presParOf" srcId="{1BE20AE4-E0F8-43C3-8183-4DDE7B0412E0}" destId="{FEABA831-1869-4947-B617-95113755C087}" srcOrd="2" destOrd="0" presId="urn:microsoft.com/office/officeart/2005/8/layout/balance1"/>
    <dgm:cxn modelId="{BC92D600-7CF1-4296-9280-F12AB51D8428}" type="presParOf" srcId="{FEABA831-1869-4947-B617-95113755C087}" destId="{01CA9099-8672-41A7-9960-9EE61DE3138E}" srcOrd="0" destOrd="0" presId="urn:microsoft.com/office/officeart/2005/8/layout/balance1"/>
    <dgm:cxn modelId="{D3318952-2503-404A-915A-5906F6D214B9}" type="presParOf" srcId="{FEABA831-1869-4947-B617-95113755C087}" destId="{BAE41D81-450E-4E23-B5B5-920448B8FB13}" srcOrd="1" destOrd="0" presId="urn:microsoft.com/office/officeart/2005/8/layout/balance1"/>
    <dgm:cxn modelId="{F28B9AAC-2116-486B-935C-280BB4263C44}" type="presParOf" srcId="{FEABA831-1869-4947-B617-95113755C087}" destId="{DDA76969-3917-457C-8119-EA9D48F2B37B}" srcOrd="2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216FD1-B464-42CE-BD38-4E0ED3E609D0}" type="doc">
      <dgm:prSet loTypeId="urn:microsoft.com/office/officeart/2009/3/layout/Descending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D6264-2D93-4A10-BDAD-9A37C57D4466}">
      <dgm:prSet phldrT="[Text]" custT="1"/>
      <dgm:spPr/>
      <dgm:t>
        <a:bodyPr/>
        <a:lstStyle/>
        <a:p>
          <a:r>
            <a:rPr lang="en-US" sz="1400" b="1" dirty="0">
              <a:solidFill>
                <a:srgbClr val="004B8D"/>
              </a:solidFill>
            </a:rPr>
            <a:t>Filter</a:t>
          </a:r>
        </a:p>
      </dgm:t>
    </dgm:pt>
    <dgm:pt modelId="{E0C661EF-7FF5-4FEA-A1AF-F69B981F1B8F}" type="parTrans" cxnId="{D98A1E9D-A6BF-4D81-9328-124650E4FB0A}">
      <dgm:prSet/>
      <dgm:spPr/>
      <dgm:t>
        <a:bodyPr/>
        <a:lstStyle/>
        <a:p>
          <a:endParaRPr lang="en-US"/>
        </a:p>
      </dgm:t>
    </dgm:pt>
    <dgm:pt modelId="{005B7223-3B61-4C8C-BCF6-AA6F5FD7FC32}" type="sibTrans" cxnId="{D98A1E9D-A6BF-4D81-9328-124650E4FB0A}">
      <dgm:prSet/>
      <dgm:spPr/>
      <dgm:t>
        <a:bodyPr/>
        <a:lstStyle/>
        <a:p>
          <a:endParaRPr lang="en-US"/>
        </a:p>
      </dgm:t>
    </dgm:pt>
    <dgm:pt modelId="{B55DDDD7-4A62-426E-883A-CA1642C8013D}">
      <dgm:prSet phldrT="[Text]" custT="1"/>
      <dgm:spPr/>
      <dgm:t>
        <a:bodyPr/>
        <a:lstStyle/>
        <a:p>
          <a:r>
            <a:rPr lang="en-US" sz="1400" b="1">
              <a:solidFill>
                <a:srgbClr val="004B8D"/>
              </a:solidFill>
            </a:rPr>
            <a:t>Cross correlation</a:t>
          </a:r>
          <a:endParaRPr lang="en-US" sz="1400" b="1" dirty="0">
            <a:solidFill>
              <a:srgbClr val="004B8D"/>
            </a:solidFill>
          </a:endParaRPr>
        </a:p>
      </dgm:t>
    </dgm:pt>
    <dgm:pt modelId="{D2D38EF5-A36E-4C5A-84AA-45C47588F284}" type="parTrans" cxnId="{2F0559B7-2EB8-42D1-86D8-60AC50AEC52E}">
      <dgm:prSet/>
      <dgm:spPr/>
      <dgm:t>
        <a:bodyPr/>
        <a:lstStyle/>
        <a:p>
          <a:endParaRPr lang="en-US"/>
        </a:p>
      </dgm:t>
    </dgm:pt>
    <dgm:pt modelId="{1A44F85B-DBFE-42A5-956A-36D05EB0C770}" type="sibTrans" cxnId="{2F0559B7-2EB8-42D1-86D8-60AC50AEC52E}">
      <dgm:prSet/>
      <dgm:spPr/>
      <dgm:t>
        <a:bodyPr/>
        <a:lstStyle/>
        <a:p>
          <a:endParaRPr lang="en-US"/>
        </a:p>
      </dgm:t>
    </dgm:pt>
    <dgm:pt modelId="{51F82E36-40F0-49FE-B40E-487F75A3CAD3}">
      <dgm:prSet phldrT="[Text]" custT="1"/>
      <dgm:spPr/>
      <dgm:t>
        <a:bodyPr/>
        <a:lstStyle/>
        <a:p>
          <a:endParaRPr lang="en-US" sz="1400" dirty="0"/>
        </a:p>
      </dgm:t>
    </dgm:pt>
    <dgm:pt modelId="{8834B916-7200-48FD-B3DE-0F9D7D248841}" type="parTrans" cxnId="{DD7A3CC6-2861-465A-A257-A6F15E352B80}">
      <dgm:prSet/>
      <dgm:spPr/>
      <dgm:t>
        <a:bodyPr/>
        <a:lstStyle/>
        <a:p>
          <a:endParaRPr lang="en-US"/>
        </a:p>
      </dgm:t>
    </dgm:pt>
    <dgm:pt modelId="{4B12488B-007F-4FFF-AC10-B6A1E2D429D0}" type="sibTrans" cxnId="{DD7A3CC6-2861-465A-A257-A6F15E352B80}">
      <dgm:prSet/>
      <dgm:spPr/>
      <dgm:t>
        <a:bodyPr/>
        <a:lstStyle/>
        <a:p>
          <a:endParaRPr lang="en-US"/>
        </a:p>
      </dgm:t>
    </dgm:pt>
    <dgm:pt modelId="{9D367AB3-9412-49F9-BC10-6F9B89652DF7}">
      <dgm:prSet phldrT="[Text]" custT="1"/>
      <dgm:spPr/>
      <dgm:t>
        <a:bodyPr/>
        <a:lstStyle/>
        <a:p>
          <a:r>
            <a:rPr lang="en-US" sz="1400" b="1" dirty="0">
              <a:solidFill>
                <a:srgbClr val="004B8D"/>
              </a:solidFill>
            </a:rPr>
            <a:t>Preliminary transfer function</a:t>
          </a:r>
        </a:p>
      </dgm:t>
    </dgm:pt>
    <dgm:pt modelId="{DB2A2233-C065-4309-97E7-60252F8114CD}" type="parTrans" cxnId="{47E2594B-F41F-48FA-B541-58CB59DDB6B2}">
      <dgm:prSet/>
      <dgm:spPr/>
      <dgm:t>
        <a:bodyPr/>
        <a:lstStyle/>
        <a:p>
          <a:endParaRPr lang="en-US"/>
        </a:p>
      </dgm:t>
    </dgm:pt>
    <dgm:pt modelId="{8783FA01-2ECB-4AFE-AF43-B70D7FBF7C88}" type="sibTrans" cxnId="{47E2594B-F41F-48FA-B541-58CB59DDB6B2}">
      <dgm:prSet/>
      <dgm:spPr/>
      <dgm:t>
        <a:bodyPr/>
        <a:lstStyle/>
        <a:p>
          <a:endParaRPr lang="en-US"/>
        </a:p>
      </dgm:t>
    </dgm:pt>
    <dgm:pt modelId="{2EE9F30C-9508-424B-9044-2A441E2FA094}">
      <dgm:prSet phldrT="[Text]" custT="1"/>
      <dgm:spPr/>
      <dgm:t>
        <a:bodyPr/>
        <a:lstStyle/>
        <a:p>
          <a:r>
            <a:rPr lang="en-US" sz="1400" b="1">
              <a:solidFill>
                <a:srgbClr val="004B8D"/>
              </a:solidFill>
            </a:rPr>
            <a:t>Residuals modeling</a:t>
          </a:r>
          <a:endParaRPr lang="en-US" sz="1400" b="1" dirty="0">
            <a:solidFill>
              <a:srgbClr val="004B8D"/>
            </a:solidFill>
          </a:endParaRPr>
        </a:p>
      </dgm:t>
    </dgm:pt>
    <dgm:pt modelId="{714681EF-F797-4ECC-8727-8EDADEE12470}" type="parTrans" cxnId="{BCDE834C-C45D-4983-9F1C-869118627932}">
      <dgm:prSet/>
      <dgm:spPr/>
      <dgm:t>
        <a:bodyPr/>
        <a:lstStyle/>
        <a:p>
          <a:endParaRPr lang="en-US"/>
        </a:p>
      </dgm:t>
    </dgm:pt>
    <dgm:pt modelId="{1548DC6B-4D5B-4C7E-8E81-5AB051B89693}" type="sibTrans" cxnId="{BCDE834C-C45D-4983-9F1C-869118627932}">
      <dgm:prSet/>
      <dgm:spPr/>
      <dgm:t>
        <a:bodyPr/>
        <a:lstStyle/>
        <a:p>
          <a:endParaRPr lang="en-US"/>
        </a:p>
      </dgm:t>
    </dgm:pt>
    <dgm:pt modelId="{26A5CE1B-D047-434B-B021-9285757ADD10}" type="pres">
      <dgm:prSet presAssocID="{CE216FD1-B464-42CE-BD38-4E0ED3E609D0}" presName="Name0" presStyleCnt="0">
        <dgm:presLayoutVars>
          <dgm:chMax val="7"/>
          <dgm:chPref val="5"/>
        </dgm:presLayoutVars>
      </dgm:prSet>
      <dgm:spPr/>
    </dgm:pt>
    <dgm:pt modelId="{A230F30B-3AC4-4F16-B519-4A4E0DCD40A3}" type="pres">
      <dgm:prSet presAssocID="{CE216FD1-B464-42CE-BD38-4E0ED3E609D0}" presName="arrowNode" presStyleLbl="node1" presStyleIdx="0" presStyleCnt="1"/>
      <dgm:spPr>
        <a:solidFill>
          <a:srgbClr val="C00000"/>
        </a:solidFill>
      </dgm:spPr>
    </dgm:pt>
    <dgm:pt modelId="{8392CDE0-D6EE-4D24-BABB-92EBC5BBCA51}" type="pres">
      <dgm:prSet presAssocID="{A5FD6264-2D93-4A10-BDAD-9A37C57D4466}" presName="txNode1" presStyleLbl="revTx" presStyleIdx="0" presStyleCnt="5">
        <dgm:presLayoutVars>
          <dgm:bulletEnabled val="1"/>
        </dgm:presLayoutVars>
      </dgm:prSet>
      <dgm:spPr/>
    </dgm:pt>
    <dgm:pt modelId="{0ED917EF-84B0-4990-9607-0CC59BF7D6C0}" type="pres">
      <dgm:prSet presAssocID="{B55DDDD7-4A62-426E-883A-CA1642C8013D}" presName="txNode2" presStyleLbl="revTx" presStyleIdx="1" presStyleCnt="5">
        <dgm:presLayoutVars>
          <dgm:bulletEnabled val="1"/>
        </dgm:presLayoutVars>
      </dgm:prSet>
      <dgm:spPr/>
    </dgm:pt>
    <dgm:pt modelId="{5F7815BF-24C7-42D3-899A-798E501D896E}" type="pres">
      <dgm:prSet presAssocID="{1A44F85B-DBFE-42A5-956A-36D05EB0C770}" presName="dotNode2" presStyleCnt="0"/>
      <dgm:spPr/>
    </dgm:pt>
    <dgm:pt modelId="{B3853241-6BCC-46EF-AE1E-3A5AD0F86200}" type="pres">
      <dgm:prSet presAssocID="{1A44F85B-DBFE-42A5-956A-36D05EB0C770}" presName="dotRepeatNode" presStyleLbl="fgShp" presStyleIdx="0" presStyleCnt="3" custLinFactX="-200000" custLinFactY="-100000" custLinFactNeighborX="-200864" custLinFactNeighborY="-122761"/>
      <dgm:spPr/>
    </dgm:pt>
    <dgm:pt modelId="{12C2CE90-EE61-43D8-A38F-9289CB91BD8D}" type="pres">
      <dgm:prSet presAssocID="{51F82E36-40F0-49FE-B40E-487F75A3CAD3}" presName="txNode3" presStyleLbl="revTx" presStyleIdx="2" presStyleCnt="5">
        <dgm:presLayoutVars>
          <dgm:bulletEnabled val="1"/>
        </dgm:presLayoutVars>
      </dgm:prSet>
      <dgm:spPr/>
    </dgm:pt>
    <dgm:pt modelId="{4846FB9E-4B76-4EE2-805F-4250791F8436}" type="pres">
      <dgm:prSet presAssocID="{4B12488B-007F-4FFF-AC10-B6A1E2D429D0}" presName="dotNode3" presStyleCnt="0"/>
      <dgm:spPr/>
    </dgm:pt>
    <dgm:pt modelId="{A5B80CAC-9312-4498-940F-6B3202809E54}" type="pres">
      <dgm:prSet presAssocID="{4B12488B-007F-4FFF-AC10-B6A1E2D429D0}" presName="dotRepeatNode" presStyleLbl="fgShp" presStyleIdx="1" presStyleCnt="3" custLinFactX="-100000" custLinFactY="-100000" custLinFactNeighborX="-165192" custLinFactNeighborY="-143976"/>
      <dgm:spPr/>
    </dgm:pt>
    <dgm:pt modelId="{4D38C939-C2AB-4453-94BE-1776376A8042}" type="pres">
      <dgm:prSet presAssocID="{9D367AB3-9412-49F9-BC10-6F9B89652DF7}" presName="txNode4" presStyleLbl="revTx" presStyleIdx="3" presStyleCnt="5" custScaleX="220472" custLinFactNeighborX="50185" custLinFactNeighborY="-12272">
        <dgm:presLayoutVars>
          <dgm:bulletEnabled val="1"/>
        </dgm:presLayoutVars>
      </dgm:prSet>
      <dgm:spPr/>
    </dgm:pt>
    <dgm:pt modelId="{0E419C6F-579F-4A77-BB6C-DEADE999A99B}" type="pres">
      <dgm:prSet presAssocID="{8783FA01-2ECB-4AFE-AF43-B70D7FBF7C88}" presName="dotNode4" presStyleCnt="0"/>
      <dgm:spPr/>
    </dgm:pt>
    <dgm:pt modelId="{A74FF760-DB9C-4DC5-B77E-139F64CDA57C}" type="pres">
      <dgm:prSet presAssocID="{8783FA01-2ECB-4AFE-AF43-B70D7FBF7C88}" presName="dotRepeatNode" presStyleLbl="fgShp" presStyleIdx="2" presStyleCnt="3"/>
      <dgm:spPr/>
    </dgm:pt>
    <dgm:pt modelId="{82125380-9E57-4A1D-95AD-E498F85A6325}" type="pres">
      <dgm:prSet presAssocID="{2EE9F30C-9508-424B-9044-2A441E2FA094}" presName="txNode5" presStyleLbl="revTx" presStyleIdx="4" presStyleCnt="5" custLinFactNeighborX="-43053" custLinFactNeighborY="0">
        <dgm:presLayoutVars>
          <dgm:bulletEnabled val="1"/>
        </dgm:presLayoutVars>
      </dgm:prSet>
      <dgm:spPr/>
    </dgm:pt>
  </dgm:ptLst>
  <dgm:cxnLst>
    <dgm:cxn modelId="{206C3807-DE4A-494C-832E-E771450A1099}" type="presOf" srcId="{4B12488B-007F-4FFF-AC10-B6A1E2D429D0}" destId="{A5B80CAC-9312-4498-940F-6B3202809E54}" srcOrd="0" destOrd="0" presId="urn:microsoft.com/office/officeart/2009/3/layout/DescendingProcess"/>
    <dgm:cxn modelId="{A1951B18-F625-4A6B-A4A0-29445A9BBBBC}" type="presOf" srcId="{CE216FD1-B464-42CE-BD38-4E0ED3E609D0}" destId="{26A5CE1B-D047-434B-B021-9285757ADD10}" srcOrd="0" destOrd="0" presId="urn:microsoft.com/office/officeart/2009/3/layout/DescendingProcess"/>
    <dgm:cxn modelId="{6FC8215D-198F-495A-ADCB-D256B25422C2}" type="presOf" srcId="{A5FD6264-2D93-4A10-BDAD-9A37C57D4466}" destId="{8392CDE0-D6EE-4D24-BABB-92EBC5BBCA51}" srcOrd="0" destOrd="0" presId="urn:microsoft.com/office/officeart/2009/3/layout/DescendingProcess"/>
    <dgm:cxn modelId="{0DF41566-3AD0-41FC-B267-FECFCB463ACC}" type="presOf" srcId="{1A44F85B-DBFE-42A5-956A-36D05EB0C770}" destId="{B3853241-6BCC-46EF-AE1E-3A5AD0F86200}" srcOrd="0" destOrd="0" presId="urn:microsoft.com/office/officeart/2009/3/layout/DescendingProcess"/>
    <dgm:cxn modelId="{47E2594B-F41F-48FA-B541-58CB59DDB6B2}" srcId="{CE216FD1-B464-42CE-BD38-4E0ED3E609D0}" destId="{9D367AB3-9412-49F9-BC10-6F9B89652DF7}" srcOrd="3" destOrd="0" parTransId="{DB2A2233-C065-4309-97E7-60252F8114CD}" sibTransId="{8783FA01-2ECB-4AFE-AF43-B70D7FBF7C88}"/>
    <dgm:cxn modelId="{BCDE834C-C45D-4983-9F1C-869118627932}" srcId="{CE216FD1-B464-42CE-BD38-4E0ED3E609D0}" destId="{2EE9F30C-9508-424B-9044-2A441E2FA094}" srcOrd="4" destOrd="0" parTransId="{714681EF-F797-4ECC-8727-8EDADEE12470}" sibTransId="{1548DC6B-4D5B-4C7E-8E81-5AB051B89693}"/>
    <dgm:cxn modelId="{F9414651-D72C-46AC-A572-A8A712F5304F}" type="presOf" srcId="{51F82E36-40F0-49FE-B40E-487F75A3CAD3}" destId="{12C2CE90-EE61-43D8-A38F-9289CB91BD8D}" srcOrd="0" destOrd="0" presId="urn:microsoft.com/office/officeart/2009/3/layout/DescendingProcess"/>
    <dgm:cxn modelId="{D98A1E9D-A6BF-4D81-9328-124650E4FB0A}" srcId="{CE216FD1-B464-42CE-BD38-4E0ED3E609D0}" destId="{A5FD6264-2D93-4A10-BDAD-9A37C57D4466}" srcOrd="0" destOrd="0" parTransId="{E0C661EF-7FF5-4FEA-A1AF-F69B981F1B8F}" sibTransId="{005B7223-3B61-4C8C-BCF6-AA6F5FD7FC32}"/>
    <dgm:cxn modelId="{660374AA-10BD-4E9A-AE2A-0B29A53D2484}" type="presOf" srcId="{8783FA01-2ECB-4AFE-AF43-B70D7FBF7C88}" destId="{A74FF760-DB9C-4DC5-B77E-139F64CDA57C}" srcOrd="0" destOrd="0" presId="urn:microsoft.com/office/officeart/2009/3/layout/DescendingProcess"/>
    <dgm:cxn modelId="{2F0559B7-2EB8-42D1-86D8-60AC50AEC52E}" srcId="{CE216FD1-B464-42CE-BD38-4E0ED3E609D0}" destId="{B55DDDD7-4A62-426E-883A-CA1642C8013D}" srcOrd="1" destOrd="0" parTransId="{D2D38EF5-A36E-4C5A-84AA-45C47588F284}" sibTransId="{1A44F85B-DBFE-42A5-956A-36D05EB0C770}"/>
    <dgm:cxn modelId="{DD7A3CC6-2861-465A-A257-A6F15E352B80}" srcId="{CE216FD1-B464-42CE-BD38-4E0ED3E609D0}" destId="{51F82E36-40F0-49FE-B40E-487F75A3CAD3}" srcOrd="2" destOrd="0" parTransId="{8834B916-7200-48FD-B3DE-0F9D7D248841}" sibTransId="{4B12488B-007F-4FFF-AC10-B6A1E2D429D0}"/>
    <dgm:cxn modelId="{33A6CBCD-13DE-46BB-8B13-F5B57AC02CF9}" type="presOf" srcId="{9D367AB3-9412-49F9-BC10-6F9B89652DF7}" destId="{4D38C939-C2AB-4453-94BE-1776376A8042}" srcOrd="0" destOrd="0" presId="urn:microsoft.com/office/officeart/2009/3/layout/DescendingProcess"/>
    <dgm:cxn modelId="{0AB6D3E1-0558-49DE-9292-2CC1F48E97D5}" type="presOf" srcId="{2EE9F30C-9508-424B-9044-2A441E2FA094}" destId="{82125380-9E57-4A1D-95AD-E498F85A6325}" srcOrd="0" destOrd="0" presId="urn:microsoft.com/office/officeart/2009/3/layout/DescendingProcess"/>
    <dgm:cxn modelId="{1A13A2E3-530B-49FB-A4E7-874AB450FE75}" type="presOf" srcId="{B55DDDD7-4A62-426E-883A-CA1642C8013D}" destId="{0ED917EF-84B0-4990-9607-0CC59BF7D6C0}" srcOrd="0" destOrd="0" presId="urn:microsoft.com/office/officeart/2009/3/layout/DescendingProcess"/>
    <dgm:cxn modelId="{DE75A87D-91D1-4B0A-BDD8-5208C21257A7}" type="presParOf" srcId="{26A5CE1B-D047-434B-B021-9285757ADD10}" destId="{A230F30B-3AC4-4F16-B519-4A4E0DCD40A3}" srcOrd="0" destOrd="0" presId="urn:microsoft.com/office/officeart/2009/3/layout/DescendingProcess"/>
    <dgm:cxn modelId="{9C2D481D-29DB-44A6-8B77-D17CDF426FB9}" type="presParOf" srcId="{26A5CE1B-D047-434B-B021-9285757ADD10}" destId="{8392CDE0-D6EE-4D24-BABB-92EBC5BBCA51}" srcOrd="1" destOrd="0" presId="urn:microsoft.com/office/officeart/2009/3/layout/DescendingProcess"/>
    <dgm:cxn modelId="{5E4BDD22-8EE7-436E-938C-F551025950E2}" type="presParOf" srcId="{26A5CE1B-D047-434B-B021-9285757ADD10}" destId="{0ED917EF-84B0-4990-9607-0CC59BF7D6C0}" srcOrd="2" destOrd="0" presId="urn:microsoft.com/office/officeart/2009/3/layout/DescendingProcess"/>
    <dgm:cxn modelId="{F606D5B3-99D6-4CC3-8977-9E446249DB11}" type="presParOf" srcId="{26A5CE1B-D047-434B-B021-9285757ADD10}" destId="{5F7815BF-24C7-42D3-899A-798E501D896E}" srcOrd="3" destOrd="0" presId="urn:microsoft.com/office/officeart/2009/3/layout/DescendingProcess"/>
    <dgm:cxn modelId="{0962D9D6-57BD-4C37-89DB-1E4ADC81C169}" type="presParOf" srcId="{5F7815BF-24C7-42D3-899A-798E501D896E}" destId="{B3853241-6BCC-46EF-AE1E-3A5AD0F86200}" srcOrd="0" destOrd="0" presId="urn:microsoft.com/office/officeart/2009/3/layout/DescendingProcess"/>
    <dgm:cxn modelId="{302A4CEE-5701-43E0-873C-FE23195ECBF0}" type="presParOf" srcId="{26A5CE1B-D047-434B-B021-9285757ADD10}" destId="{12C2CE90-EE61-43D8-A38F-9289CB91BD8D}" srcOrd="4" destOrd="0" presId="urn:microsoft.com/office/officeart/2009/3/layout/DescendingProcess"/>
    <dgm:cxn modelId="{D1B9BD89-D3F2-4049-8B58-5AE51A54D1BD}" type="presParOf" srcId="{26A5CE1B-D047-434B-B021-9285757ADD10}" destId="{4846FB9E-4B76-4EE2-805F-4250791F8436}" srcOrd="5" destOrd="0" presId="urn:microsoft.com/office/officeart/2009/3/layout/DescendingProcess"/>
    <dgm:cxn modelId="{0DE79205-7F7D-4738-9C89-FCB21ABC6886}" type="presParOf" srcId="{4846FB9E-4B76-4EE2-805F-4250791F8436}" destId="{A5B80CAC-9312-4498-940F-6B3202809E54}" srcOrd="0" destOrd="0" presId="urn:microsoft.com/office/officeart/2009/3/layout/DescendingProcess"/>
    <dgm:cxn modelId="{D987194E-165B-4EF4-9071-1FA793B40222}" type="presParOf" srcId="{26A5CE1B-D047-434B-B021-9285757ADD10}" destId="{4D38C939-C2AB-4453-94BE-1776376A8042}" srcOrd="6" destOrd="0" presId="urn:microsoft.com/office/officeart/2009/3/layout/DescendingProcess"/>
    <dgm:cxn modelId="{D45F797B-B453-46E2-A4FE-D8EA37551A26}" type="presParOf" srcId="{26A5CE1B-D047-434B-B021-9285757ADD10}" destId="{0E419C6F-579F-4A77-BB6C-DEADE999A99B}" srcOrd="7" destOrd="0" presId="urn:microsoft.com/office/officeart/2009/3/layout/DescendingProcess"/>
    <dgm:cxn modelId="{687AD801-AA74-4992-84B5-358F04031EC3}" type="presParOf" srcId="{0E419C6F-579F-4A77-BB6C-DEADE999A99B}" destId="{A74FF760-DB9C-4DC5-B77E-139F64CDA57C}" srcOrd="0" destOrd="0" presId="urn:microsoft.com/office/officeart/2009/3/layout/DescendingProcess"/>
    <dgm:cxn modelId="{13725E6D-0966-4EA7-9F43-8BC5944A453F}" type="presParOf" srcId="{26A5CE1B-D047-434B-B021-9285757ADD10}" destId="{82125380-9E57-4A1D-95AD-E498F85A6325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F68DA-63AE-43B2-B2ED-C8FA7AFC5989}">
      <dsp:nvSpPr>
        <dsp:cNvPr id="0" name=""/>
        <dsp:cNvSpPr/>
      </dsp:nvSpPr>
      <dsp:spPr>
        <a:xfrm>
          <a:off x="2291060" y="1659399"/>
          <a:ext cx="1284195" cy="57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409"/>
              </a:lnTo>
              <a:lnTo>
                <a:pt x="1284195" y="341409"/>
              </a:lnTo>
              <a:lnTo>
                <a:pt x="1284195" y="57268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1E276-E99D-4094-B186-04689E7BB5D3}">
      <dsp:nvSpPr>
        <dsp:cNvPr id="0" name=""/>
        <dsp:cNvSpPr/>
      </dsp:nvSpPr>
      <dsp:spPr>
        <a:xfrm>
          <a:off x="1006864" y="1659399"/>
          <a:ext cx="1284195" cy="572687"/>
        </a:xfrm>
        <a:custGeom>
          <a:avLst/>
          <a:gdLst/>
          <a:ahLst/>
          <a:cxnLst/>
          <a:rect l="0" t="0" r="0" b="0"/>
          <a:pathLst>
            <a:path>
              <a:moveTo>
                <a:pt x="1284195" y="0"/>
              </a:moveTo>
              <a:lnTo>
                <a:pt x="1284195" y="341409"/>
              </a:lnTo>
              <a:lnTo>
                <a:pt x="0" y="341409"/>
              </a:lnTo>
              <a:lnTo>
                <a:pt x="0" y="57268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6DB38-C406-4248-964F-0ABEE157E742}">
      <dsp:nvSpPr>
        <dsp:cNvPr id="0" name=""/>
        <dsp:cNvSpPr/>
      </dsp:nvSpPr>
      <dsp:spPr>
        <a:xfrm>
          <a:off x="1333862" y="668209"/>
          <a:ext cx="1914396" cy="991189"/>
        </a:xfrm>
        <a:prstGeom prst="rect">
          <a:avLst/>
        </a:prstGeom>
        <a:solidFill>
          <a:srgbClr val="D400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398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Vanguard Real Estate Index Fund (VGSLX)</a:t>
          </a:r>
          <a:endParaRPr lang="en-US" sz="1400" kern="1200" dirty="0"/>
        </a:p>
      </dsp:txBody>
      <dsp:txXfrm>
        <a:off x="1333862" y="668209"/>
        <a:ext cx="1914396" cy="991189"/>
      </dsp:txXfrm>
    </dsp:sp>
    <dsp:sp modelId="{EACE8A5D-4ADF-43D5-872F-FAB2AA84BE65}">
      <dsp:nvSpPr>
        <dsp:cNvPr id="0" name=""/>
        <dsp:cNvSpPr/>
      </dsp:nvSpPr>
      <dsp:spPr>
        <a:xfrm>
          <a:off x="1716741" y="1439135"/>
          <a:ext cx="1722957" cy="3303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y</a:t>
          </a:r>
          <a:endParaRPr lang="en-US" sz="2200" kern="1200" dirty="0">
            <a:solidFill>
              <a:srgbClr val="004B8D"/>
            </a:solidFill>
          </a:endParaRPr>
        </a:p>
      </dsp:txBody>
      <dsp:txXfrm>
        <a:off x="1716741" y="1439135"/>
        <a:ext cx="1722957" cy="330396"/>
      </dsp:txXfrm>
    </dsp:sp>
    <dsp:sp modelId="{BF2A3540-FBA7-4FEB-837C-90A4FAA63413}">
      <dsp:nvSpPr>
        <dsp:cNvPr id="0" name=""/>
        <dsp:cNvSpPr/>
      </dsp:nvSpPr>
      <dsp:spPr>
        <a:xfrm>
          <a:off x="49666" y="2232087"/>
          <a:ext cx="1914396" cy="991189"/>
        </a:xfrm>
        <a:prstGeom prst="rect">
          <a:avLst/>
        </a:prstGeom>
        <a:solidFill>
          <a:srgbClr val="D400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398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S&amp;P 500 (^GSPC)</a:t>
          </a:r>
          <a:endParaRPr lang="en-US" sz="1400" kern="1200" dirty="0"/>
        </a:p>
      </dsp:txBody>
      <dsp:txXfrm>
        <a:off x="49666" y="2232087"/>
        <a:ext cx="1914396" cy="991189"/>
      </dsp:txXfrm>
    </dsp:sp>
    <dsp:sp modelId="{F0BFCF87-626C-4142-8C10-FBEA3EF8D3E2}">
      <dsp:nvSpPr>
        <dsp:cNvPr id="0" name=""/>
        <dsp:cNvSpPr/>
      </dsp:nvSpPr>
      <dsp:spPr>
        <a:xfrm>
          <a:off x="432545" y="3003012"/>
          <a:ext cx="1722957" cy="3303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x</a:t>
          </a:r>
          <a:r>
            <a:rPr lang="en-US" sz="2200" b="1" kern="1200" baseline="-250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1</a:t>
          </a:r>
          <a:endParaRPr lang="en-US" sz="2200" kern="1200" dirty="0">
            <a:solidFill>
              <a:srgbClr val="004B8D"/>
            </a:solidFill>
          </a:endParaRPr>
        </a:p>
      </dsp:txBody>
      <dsp:txXfrm>
        <a:off x="432545" y="3003012"/>
        <a:ext cx="1722957" cy="330396"/>
      </dsp:txXfrm>
    </dsp:sp>
    <dsp:sp modelId="{3FC46F95-499D-4DBB-9227-D6B3AF36724B}">
      <dsp:nvSpPr>
        <dsp:cNvPr id="0" name=""/>
        <dsp:cNvSpPr/>
      </dsp:nvSpPr>
      <dsp:spPr>
        <a:xfrm>
          <a:off x="2618058" y="2232087"/>
          <a:ext cx="1914396" cy="991189"/>
        </a:xfrm>
        <a:prstGeom prst="rect">
          <a:avLst/>
        </a:prstGeom>
        <a:solidFill>
          <a:srgbClr val="D400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398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McDonald’s (MCD)</a:t>
          </a:r>
          <a:endParaRPr lang="en-US" sz="1400" kern="1200" dirty="0"/>
        </a:p>
      </dsp:txBody>
      <dsp:txXfrm>
        <a:off x="2618058" y="2232087"/>
        <a:ext cx="1914396" cy="991189"/>
      </dsp:txXfrm>
    </dsp:sp>
    <dsp:sp modelId="{71AA012A-D167-4C8A-8138-F3A422E82878}">
      <dsp:nvSpPr>
        <dsp:cNvPr id="0" name=""/>
        <dsp:cNvSpPr/>
      </dsp:nvSpPr>
      <dsp:spPr>
        <a:xfrm>
          <a:off x="3000937" y="3003012"/>
          <a:ext cx="1722957" cy="3303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x</a:t>
          </a:r>
          <a:r>
            <a:rPr lang="en-US" sz="2200" b="1" kern="1200" baseline="-250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2</a:t>
          </a:r>
          <a:endParaRPr lang="en-US" sz="2200" kern="1200" dirty="0">
            <a:solidFill>
              <a:srgbClr val="004B8D"/>
            </a:solidFill>
          </a:endParaRPr>
        </a:p>
      </dsp:txBody>
      <dsp:txXfrm>
        <a:off x="3000937" y="3003012"/>
        <a:ext cx="1722957" cy="330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43BF3-A0BB-4785-88A3-9C617FD682F4}">
      <dsp:nvSpPr>
        <dsp:cNvPr id="0" name=""/>
        <dsp:cNvSpPr/>
      </dsp:nvSpPr>
      <dsp:spPr>
        <a:xfrm rot="5400000">
          <a:off x="409685" y="2360744"/>
          <a:ext cx="1225617" cy="2039400"/>
        </a:xfrm>
        <a:prstGeom prst="corner">
          <a:avLst>
            <a:gd name="adj1" fmla="val 16120"/>
            <a:gd name="adj2" fmla="val 16110"/>
          </a:avLst>
        </a:prstGeom>
        <a:solidFill>
          <a:srgbClr val="C00000"/>
        </a:solidFill>
        <a:ln w="9525" cap="flat" cmpd="sng" algn="ctr">
          <a:solidFill>
            <a:srgbClr val="C00000"/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6F8C3-8492-4B92-B604-539E0C015433}">
      <dsp:nvSpPr>
        <dsp:cNvPr id="0" name=""/>
        <dsp:cNvSpPr/>
      </dsp:nvSpPr>
      <dsp:spPr>
        <a:xfrm>
          <a:off x="334202" y="2911533"/>
          <a:ext cx="1841182" cy="1613904"/>
        </a:xfrm>
        <a:prstGeom prst="rect">
          <a:avLst/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34202" y="2911533"/>
        <a:ext cx="1841182" cy="1613904"/>
      </dsp:txXfrm>
    </dsp:sp>
    <dsp:sp modelId="{6D96B5E0-841C-4E03-B855-F8C22C58CF44}">
      <dsp:nvSpPr>
        <dsp:cNvPr id="0" name=""/>
        <dsp:cNvSpPr/>
      </dsp:nvSpPr>
      <dsp:spPr>
        <a:xfrm>
          <a:off x="1698888" y="2210601"/>
          <a:ext cx="347392" cy="347392"/>
        </a:xfrm>
        <a:prstGeom prst="triangle">
          <a:avLst>
            <a:gd name="adj" fmla="val 100000"/>
          </a:avLst>
        </a:prstGeom>
        <a:solidFill>
          <a:srgbClr val="C00000"/>
        </a:solidFill>
        <a:ln w="9525" cap="flat" cmpd="sng" algn="ctr">
          <a:solidFill>
            <a:schemeClr val="tx2"/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FF569-700C-4669-8168-639E141A83B7}">
      <dsp:nvSpPr>
        <dsp:cNvPr id="0" name=""/>
        <dsp:cNvSpPr/>
      </dsp:nvSpPr>
      <dsp:spPr>
        <a:xfrm rot="5400000">
          <a:off x="2663652" y="1802998"/>
          <a:ext cx="1225617" cy="2039400"/>
        </a:xfrm>
        <a:prstGeom prst="corner">
          <a:avLst>
            <a:gd name="adj1" fmla="val 16120"/>
            <a:gd name="adj2" fmla="val 16110"/>
          </a:avLst>
        </a:prstGeom>
        <a:solidFill>
          <a:srgbClr val="C00000"/>
        </a:solidFill>
        <a:ln w="9525" cap="flat" cmpd="sng" algn="ctr">
          <a:solidFill>
            <a:srgbClr val="C00000"/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120BF-A305-4B3F-8A11-E247D5497340}">
      <dsp:nvSpPr>
        <dsp:cNvPr id="0" name=""/>
        <dsp:cNvSpPr/>
      </dsp:nvSpPr>
      <dsp:spPr>
        <a:xfrm>
          <a:off x="2459065" y="2412340"/>
          <a:ext cx="1841182" cy="1613904"/>
        </a:xfrm>
        <a:prstGeom prst="rect">
          <a:avLst/>
        </a:prstGeom>
        <a:blipFill rotWithShape="0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459065" y="2412340"/>
        <a:ext cx="1841182" cy="1613904"/>
      </dsp:txXfrm>
    </dsp:sp>
    <dsp:sp modelId="{32D645B0-CC58-4A46-88D6-3BA6D47F816D}">
      <dsp:nvSpPr>
        <dsp:cNvPr id="0" name=""/>
        <dsp:cNvSpPr/>
      </dsp:nvSpPr>
      <dsp:spPr>
        <a:xfrm>
          <a:off x="3952855" y="1652855"/>
          <a:ext cx="347392" cy="347392"/>
        </a:xfrm>
        <a:prstGeom prst="triangle">
          <a:avLst>
            <a:gd name="adj" fmla="val 100000"/>
          </a:avLst>
        </a:prstGeom>
        <a:solidFill>
          <a:srgbClr val="C00000"/>
        </a:solidFill>
        <a:ln w="9525" cap="flat" cmpd="sng" algn="ctr">
          <a:solidFill>
            <a:schemeClr val="tx2"/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7BFF4-69BE-4273-87FB-0F07FF8B4CC8}">
      <dsp:nvSpPr>
        <dsp:cNvPr id="0" name=""/>
        <dsp:cNvSpPr/>
      </dsp:nvSpPr>
      <dsp:spPr>
        <a:xfrm rot="5400000">
          <a:off x="4917619" y="1245252"/>
          <a:ext cx="1225617" cy="2039400"/>
        </a:xfrm>
        <a:prstGeom prst="corner">
          <a:avLst>
            <a:gd name="adj1" fmla="val 16120"/>
            <a:gd name="adj2" fmla="val 16110"/>
          </a:avLst>
        </a:prstGeom>
        <a:solidFill>
          <a:srgbClr val="C00000"/>
        </a:solidFill>
        <a:ln w="9525" cap="flat" cmpd="sng" algn="ctr">
          <a:solidFill>
            <a:srgbClr val="C00000"/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954F8-5741-48A8-AFE3-4EE755BC2543}">
      <dsp:nvSpPr>
        <dsp:cNvPr id="0" name=""/>
        <dsp:cNvSpPr/>
      </dsp:nvSpPr>
      <dsp:spPr>
        <a:xfrm>
          <a:off x="4713032" y="1854593"/>
          <a:ext cx="1841182" cy="1613904"/>
        </a:xfrm>
        <a:prstGeom prst="rect">
          <a:avLst/>
        </a:prstGeom>
        <a:blipFill rotWithShape="0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713032" y="1854593"/>
        <a:ext cx="1841182" cy="1613904"/>
      </dsp:txXfrm>
    </dsp:sp>
    <dsp:sp modelId="{58E0C8F4-B085-40D1-81D0-17213FAAC1EF}">
      <dsp:nvSpPr>
        <dsp:cNvPr id="0" name=""/>
        <dsp:cNvSpPr/>
      </dsp:nvSpPr>
      <dsp:spPr>
        <a:xfrm>
          <a:off x="6206822" y="1095109"/>
          <a:ext cx="347392" cy="347392"/>
        </a:xfrm>
        <a:prstGeom prst="triangle">
          <a:avLst>
            <a:gd name="adj" fmla="val 100000"/>
          </a:avLst>
        </a:prstGeom>
        <a:solidFill>
          <a:srgbClr val="C00000"/>
        </a:solidFill>
        <a:ln w="9525" cap="flat" cmpd="sng" algn="ctr">
          <a:solidFill>
            <a:schemeClr val="tx2"/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0BED8-EEC5-4CB4-B73D-6F56D16E0635}">
      <dsp:nvSpPr>
        <dsp:cNvPr id="0" name=""/>
        <dsp:cNvSpPr/>
      </dsp:nvSpPr>
      <dsp:spPr>
        <a:xfrm rot="5400000">
          <a:off x="7171585" y="687505"/>
          <a:ext cx="1225617" cy="2039400"/>
        </a:xfrm>
        <a:prstGeom prst="corner">
          <a:avLst>
            <a:gd name="adj1" fmla="val 16120"/>
            <a:gd name="adj2" fmla="val 16110"/>
          </a:avLst>
        </a:prstGeom>
        <a:solidFill>
          <a:srgbClr val="C00000"/>
        </a:solidFill>
        <a:ln w="9525" cap="flat" cmpd="sng" algn="ctr">
          <a:solidFill>
            <a:srgbClr val="C00000"/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73BCE-CEBD-45C0-BA53-044657AB3092}">
      <dsp:nvSpPr>
        <dsp:cNvPr id="0" name=""/>
        <dsp:cNvSpPr/>
      </dsp:nvSpPr>
      <dsp:spPr>
        <a:xfrm>
          <a:off x="6966999" y="1296847"/>
          <a:ext cx="1841182" cy="1613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6966999" y="1296847"/>
        <a:ext cx="1841182" cy="16139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785A9-0490-4D54-B373-C93F6A65BB3D}">
      <dsp:nvSpPr>
        <dsp:cNvPr id="0" name=""/>
        <dsp:cNvSpPr/>
      </dsp:nvSpPr>
      <dsp:spPr>
        <a:xfrm>
          <a:off x="-3836611" y="-589213"/>
          <a:ext cx="4572694" cy="4572694"/>
        </a:xfrm>
        <a:prstGeom prst="blockArc">
          <a:avLst>
            <a:gd name="adj1" fmla="val 18900000"/>
            <a:gd name="adj2" fmla="val 2700000"/>
            <a:gd name="adj3" fmla="val 472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ED1A61-96BA-41D3-8BB9-4C282E36BB5B}">
      <dsp:nvSpPr>
        <dsp:cNvPr id="0" name=""/>
        <dsp:cNvSpPr/>
      </dsp:nvSpPr>
      <dsp:spPr>
        <a:xfrm>
          <a:off x="473356" y="339426"/>
          <a:ext cx="4292192" cy="678853"/>
        </a:xfrm>
        <a:prstGeom prst="rect">
          <a:avLst/>
        </a:prstGeom>
        <a:solidFill>
          <a:srgbClr val="D400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840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Zero mean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kern="12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Violated</a:t>
          </a:r>
          <a:endParaRPr lang="en-US" sz="1400" kern="1200" dirty="0"/>
        </a:p>
      </dsp:txBody>
      <dsp:txXfrm>
        <a:off x="473356" y="339426"/>
        <a:ext cx="4292192" cy="678853"/>
      </dsp:txXfrm>
    </dsp:sp>
    <dsp:sp modelId="{DDED7962-8106-45E5-9C88-A0E55592E6CC}">
      <dsp:nvSpPr>
        <dsp:cNvPr id="0" name=""/>
        <dsp:cNvSpPr/>
      </dsp:nvSpPr>
      <dsp:spPr>
        <a:xfrm>
          <a:off x="49072" y="254570"/>
          <a:ext cx="848566" cy="8485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DD5F6-C46D-4A46-8F00-8CD71D8EE457}">
      <dsp:nvSpPr>
        <dsp:cNvPr id="0" name=""/>
        <dsp:cNvSpPr/>
      </dsp:nvSpPr>
      <dsp:spPr>
        <a:xfrm>
          <a:off x="720119" y="1357706"/>
          <a:ext cx="4045429" cy="678853"/>
        </a:xfrm>
        <a:prstGeom prst="rect">
          <a:avLst/>
        </a:prstGeom>
        <a:solidFill>
          <a:srgbClr val="D400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840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Constant variance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kern="12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Violated</a:t>
          </a:r>
          <a:endParaRPr lang="en-US" sz="1400" kern="1200" dirty="0"/>
        </a:p>
      </dsp:txBody>
      <dsp:txXfrm>
        <a:off x="720119" y="1357706"/>
        <a:ext cx="4045429" cy="678853"/>
      </dsp:txXfrm>
    </dsp:sp>
    <dsp:sp modelId="{84A90966-2160-4DE0-98AC-EDADAD55DF5D}">
      <dsp:nvSpPr>
        <dsp:cNvPr id="0" name=""/>
        <dsp:cNvSpPr/>
      </dsp:nvSpPr>
      <dsp:spPr>
        <a:xfrm>
          <a:off x="295836" y="1272850"/>
          <a:ext cx="848566" cy="8485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F29B5-3658-4ABB-8476-6EDB925B2177}">
      <dsp:nvSpPr>
        <dsp:cNvPr id="0" name=""/>
        <dsp:cNvSpPr/>
      </dsp:nvSpPr>
      <dsp:spPr>
        <a:xfrm>
          <a:off x="473356" y="2375986"/>
          <a:ext cx="4292192" cy="678853"/>
        </a:xfrm>
        <a:prstGeom prst="rect">
          <a:avLst/>
        </a:prstGeom>
        <a:solidFill>
          <a:srgbClr val="D400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840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No correlation between lags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kern="1200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rPr>
            <a:t>Violated</a:t>
          </a:r>
          <a:endParaRPr lang="en-US" sz="1400" kern="1200" dirty="0"/>
        </a:p>
      </dsp:txBody>
      <dsp:txXfrm>
        <a:off x="473356" y="2375986"/>
        <a:ext cx="4292192" cy="678853"/>
      </dsp:txXfrm>
    </dsp:sp>
    <dsp:sp modelId="{9C795609-106F-42EB-8DC3-3471C71F7BCA}">
      <dsp:nvSpPr>
        <dsp:cNvPr id="0" name=""/>
        <dsp:cNvSpPr/>
      </dsp:nvSpPr>
      <dsp:spPr>
        <a:xfrm>
          <a:off x="49072" y="2291130"/>
          <a:ext cx="848566" cy="8485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E59BE-2567-496E-BDD6-CB450D16FD7B}">
      <dsp:nvSpPr>
        <dsp:cNvPr id="0" name=""/>
        <dsp:cNvSpPr/>
      </dsp:nvSpPr>
      <dsp:spPr>
        <a:xfrm>
          <a:off x="2404601" y="3018216"/>
          <a:ext cx="1926548" cy="1070304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Explaining the variable y 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435949" y="3049564"/>
        <a:ext cx="1863852" cy="1007608"/>
      </dsp:txXfrm>
    </dsp:sp>
    <dsp:sp modelId="{CF59C0D2-C7EF-4513-84A1-D245BD788EA6}">
      <dsp:nvSpPr>
        <dsp:cNvPr id="0" name=""/>
        <dsp:cNvSpPr/>
      </dsp:nvSpPr>
      <dsp:spPr>
        <a:xfrm>
          <a:off x="5287650" y="2973102"/>
          <a:ext cx="1926548" cy="1070304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  <a:t>Finding a process that makes the noise/residuals</a:t>
          </a:r>
          <a:b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</a:b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y</a:t>
          </a:r>
          <a:r>
            <a:rPr lang="en-US" sz="1400" b="1" kern="120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</a:t>
          </a: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  <a:t>– Signal</a:t>
          </a:r>
          <a:b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</a:b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rPr>
            <a:t>white noise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318998" y="3004450"/>
        <a:ext cx="1863852" cy="1007608"/>
      </dsp:txXfrm>
    </dsp:sp>
    <dsp:sp modelId="{BAE41D81-450E-4E23-B5B5-920448B8FB13}">
      <dsp:nvSpPr>
        <dsp:cNvPr id="0" name=""/>
        <dsp:cNvSpPr/>
      </dsp:nvSpPr>
      <dsp:spPr>
        <a:xfrm>
          <a:off x="4393432" y="4548794"/>
          <a:ext cx="802728" cy="802728"/>
        </a:xfrm>
        <a:prstGeom prst="triangle">
          <a:avLst/>
        </a:prstGeom>
        <a:solidFill>
          <a:srgbClr val="C000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76969-3917-457C-8119-EA9D48F2B37B}">
      <dsp:nvSpPr>
        <dsp:cNvPr id="0" name=""/>
        <dsp:cNvSpPr/>
      </dsp:nvSpPr>
      <dsp:spPr>
        <a:xfrm>
          <a:off x="2386611" y="4212718"/>
          <a:ext cx="4816370" cy="325372"/>
        </a:xfrm>
        <a:prstGeom prst="rect">
          <a:avLst/>
        </a:prstGeom>
        <a:solidFill>
          <a:srgbClr val="C000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0F30B-3AC4-4F16-B519-4A4E0DCD40A3}">
      <dsp:nvSpPr>
        <dsp:cNvPr id="0" name=""/>
        <dsp:cNvSpPr/>
      </dsp:nvSpPr>
      <dsp:spPr>
        <a:xfrm rot="4396374">
          <a:off x="1159290" y="846082"/>
          <a:ext cx="3670439" cy="2559673"/>
        </a:xfrm>
        <a:prstGeom prst="swooshArrow">
          <a:avLst>
            <a:gd name="adj1" fmla="val 16310"/>
            <a:gd name="adj2" fmla="val 31370"/>
          </a:avLst>
        </a:prstGeom>
        <a:solidFill>
          <a:srgbClr val="C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3853241-6BCC-46EF-AE1E-3A5AD0F86200}">
      <dsp:nvSpPr>
        <dsp:cNvPr id="0" name=""/>
        <dsp:cNvSpPr/>
      </dsp:nvSpPr>
      <dsp:spPr>
        <a:xfrm>
          <a:off x="2162687" y="973833"/>
          <a:ext cx="92690" cy="9269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B80CAC-9312-4498-940F-6B3202809E54}">
      <dsp:nvSpPr>
        <dsp:cNvPr id="0" name=""/>
        <dsp:cNvSpPr/>
      </dsp:nvSpPr>
      <dsp:spPr>
        <a:xfrm>
          <a:off x="2923114" y="1466090"/>
          <a:ext cx="92690" cy="9269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4FF760-DB9C-4DC5-B77E-139F64CDA57C}">
      <dsp:nvSpPr>
        <dsp:cNvPr id="0" name=""/>
        <dsp:cNvSpPr/>
      </dsp:nvSpPr>
      <dsp:spPr>
        <a:xfrm>
          <a:off x="3644574" y="2290890"/>
          <a:ext cx="92690" cy="9269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92CDE0-D6EE-4D24-BABB-92EBC5BBCA51}">
      <dsp:nvSpPr>
        <dsp:cNvPr id="0" name=""/>
        <dsp:cNvSpPr/>
      </dsp:nvSpPr>
      <dsp:spPr>
        <a:xfrm>
          <a:off x="913235" y="0"/>
          <a:ext cx="1730498" cy="680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4B8D"/>
              </a:solidFill>
            </a:rPr>
            <a:t>Filter</a:t>
          </a:r>
        </a:p>
      </dsp:txBody>
      <dsp:txXfrm>
        <a:off x="913235" y="0"/>
        <a:ext cx="1730498" cy="680294"/>
      </dsp:txXfrm>
    </dsp:sp>
    <dsp:sp modelId="{0ED917EF-84B0-4990-9607-0CC59BF7D6C0}">
      <dsp:nvSpPr>
        <dsp:cNvPr id="0" name=""/>
        <dsp:cNvSpPr/>
      </dsp:nvSpPr>
      <dsp:spPr>
        <a:xfrm>
          <a:off x="3064666" y="886508"/>
          <a:ext cx="2525592" cy="680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004B8D"/>
              </a:solidFill>
            </a:rPr>
            <a:t>Cross correlation</a:t>
          </a:r>
          <a:endParaRPr lang="en-US" sz="1400" b="1" kern="1200" dirty="0">
            <a:solidFill>
              <a:srgbClr val="004B8D"/>
            </a:solidFill>
          </a:endParaRPr>
        </a:p>
      </dsp:txBody>
      <dsp:txXfrm>
        <a:off x="3064666" y="886508"/>
        <a:ext cx="2525592" cy="680294"/>
      </dsp:txXfrm>
    </dsp:sp>
    <dsp:sp modelId="{12C2CE90-EE61-43D8-A38F-9289CB91BD8D}">
      <dsp:nvSpPr>
        <dsp:cNvPr id="0" name=""/>
        <dsp:cNvSpPr/>
      </dsp:nvSpPr>
      <dsp:spPr>
        <a:xfrm>
          <a:off x="913235" y="1398429"/>
          <a:ext cx="2011119" cy="680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13235" y="1398429"/>
        <a:ext cx="2011119" cy="680294"/>
      </dsp:txXfrm>
    </dsp:sp>
    <dsp:sp modelId="{4D38C939-C2AB-4453-94BE-1776376A8042}">
      <dsp:nvSpPr>
        <dsp:cNvPr id="0" name=""/>
        <dsp:cNvSpPr/>
      </dsp:nvSpPr>
      <dsp:spPr>
        <a:xfrm>
          <a:off x="3891711" y="1913603"/>
          <a:ext cx="3402803" cy="680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4B8D"/>
              </a:solidFill>
            </a:rPr>
            <a:t>Preliminary transfer function</a:t>
          </a:r>
        </a:p>
      </dsp:txBody>
      <dsp:txXfrm>
        <a:off x="3891711" y="1913603"/>
        <a:ext cx="3402803" cy="680294"/>
      </dsp:txXfrm>
    </dsp:sp>
    <dsp:sp modelId="{82125380-9E57-4A1D-95AD-E498F85A6325}">
      <dsp:nvSpPr>
        <dsp:cNvPr id="0" name=""/>
        <dsp:cNvSpPr/>
      </dsp:nvSpPr>
      <dsp:spPr>
        <a:xfrm>
          <a:off x="2244947" y="3571544"/>
          <a:ext cx="2338511" cy="680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004B8D"/>
              </a:solidFill>
            </a:rPr>
            <a:t>Residuals modeling</a:t>
          </a:r>
          <a:endParaRPr lang="en-US" sz="1400" b="1" kern="1200" dirty="0">
            <a:solidFill>
              <a:srgbClr val="004B8D"/>
            </a:solidFill>
          </a:endParaRPr>
        </a:p>
      </dsp:txBody>
      <dsp:txXfrm>
        <a:off x="2244947" y="3571544"/>
        <a:ext cx="2338511" cy="680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85B98-265F-BA46-903E-642DDD0AFACD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019B9-BD7E-684C-83B7-0336C8BA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8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BF6552-DDEC-0C47-81D4-276F5FF203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19575" y="1491915"/>
            <a:ext cx="3797166" cy="2993457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A62166-73D5-9343-93D6-2A422977CF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800" y="685800"/>
            <a:ext cx="3776472" cy="54864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Add your own photo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0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68" y="274638"/>
            <a:ext cx="7963231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3568" y="1600200"/>
            <a:ext cx="7963232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568" y="6356349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99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250" y="274638"/>
            <a:ext cx="58647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25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90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80363-46E0-4348-9B3F-C9298B86B5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135" y="4470935"/>
            <a:ext cx="8431730" cy="1438977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5435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067" y="237067"/>
            <a:ext cx="7713133" cy="1026483"/>
          </a:xfrm>
        </p:spPr>
        <p:txBody>
          <a:bodyPr anchor="t"/>
          <a:lstStyle>
            <a:lvl1pPr algn="l"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5067" y="1357723"/>
            <a:ext cx="7713133" cy="4619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71166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133" y="637540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6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067" y="1600200"/>
            <a:ext cx="7941733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39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9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4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600200"/>
            <a:ext cx="3771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535113"/>
            <a:ext cx="37734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174875"/>
            <a:ext cx="37734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0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" y="6359608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0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1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3050"/>
            <a:ext cx="2741613" cy="1162050"/>
          </a:xfrm>
        </p:spPr>
        <p:txBody>
          <a:bodyPr anchor="b"/>
          <a:lstStyle>
            <a:lvl1pPr algn="l">
              <a:defRPr sz="2000" b="1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004B8D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435100"/>
            <a:ext cx="274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FCA4C-30BC-B34B-9FA4-05B7C14B6F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1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EE026-3669-CB45-9676-67BADC3462E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FCA4C-30BC-B34B-9FA4-05B7C14B6F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9.pn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rgeAlhalbi/Multivariate-Transfer-Function/blob/main/Multivariate%20Transfer%20Function.sas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969" t="66944" r="34971" b="18427"/>
          <a:stretch/>
        </p:blipFill>
        <p:spPr>
          <a:xfrm>
            <a:off x="4030631" y="4616740"/>
            <a:ext cx="1291187" cy="150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5321818" y="4455536"/>
            <a:ext cx="1995054" cy="1827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2" y="4224826"/>
            <a:ext cx="1247140" cy="521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1" y="1262289"/>
            <a:ext cx="1644303" cy="521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708" y="942109"/>
            <a:ext cx="8281032" cy="929372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pPr algn="ctr"/>
            <a:r>
              <a:rPr lang="en-US" sz="3200" dirty="0"/>
              <a:t>Multivariate Transfer Function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35708" y="1953099"/>
            <a:ext cx="8281032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Using a Multivariate Transfer Function to Forecast the VGSLX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2914536" y="3537043"/>
            <a:ext cx="3314928" cy="521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Supervisor: </a:t>
            </a:r>
            <a:r>
              <a:rPr lang="en-US" sz="1400" dirty="0">
                <a:solidFill>
                  <a:srgbClr val="D4002D"/>
                </a:solidFill>
              </a:rPr>
              <a:t>Dr. Maher Qumsiyeh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7E18529-F823-BFFA-5F10-4C9FEB9156C4}"/>
              </a:ext>
            </a:extLst>
          </p:cNvPr>
          <p:cNvSpPr txBox="1">
            <a:spLocks/>
          </p:cNvSpPr>
          <p:nvPr/>
        </p:nvSpPr>
        <p:spPr>
          <a:xfrm>
            <a:off x="3643209" y="2770828"/>
            <a:ext cx="2251060" cy="802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D4002D"/>
                </a:solidFill>
              </a:rPr>
              <a:t>Serge Alhalbi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A11DA1-B864-2019-F38B-81FDFD25F618}"/>
              </a:ext>
            </a:extLst>
          </p:cNvPr>
          <p:cNvSpPr txBox="1">
            <a:spLocks/>
          </p:cNvSpPr>
          <p:nvPr/>
        </p:nvSpPr>
        <p:spPr>
          <a:xfrm>
            <a:off x="1793502" y="4095649"/>
            <a:ext cx="3314928" cy="521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MTH 541: </a:t>
            </a:r>
            <a:r>
              <a:rPr lang="en-US" sz="1400" dirty="0">
                <a:solidFill>
                  <a:srgbClr val="D4002D"/>
                </a:solidFill>
              </a:rPr>
              <a:t>Mathematics Clinic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8D8802-4922-FB69-5B99-F5C2DA59EAA8}"/>
              </a:ext>
            </a:extLst>
          </p:cNvPr>
          <p:cNvSpPr txBox="1">
            <a:spLocks/>
          </p:cNvSpPr>
          <p:nvPr/>
        </p:nvSpPr>
        <p:spPr>
          <a:xfrm>
            <a:off x="5108430" y="4079636"/>
            <a:ext cx="3314928" cy="521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Term: </a:t>
            </a:r>
            <a:r>
              <a:rPr lang="en-US" sz="1400" dirty="0">
                <a:solidFill>
                  <a:srgbClr val="D4002D"/>
                </a:solidFill>
              </a:rPr>
              <a:t>Spring 2023</a:t>
            </a:r>
          </a:p>
        </p:txBody>
      </p:sp>
    </p:spTree>
    <p:extLst>
      <p:ext uri="{BB962C8B-B14F-4D97-AF65-F5344CB8AC3E}">
        <p14:creationId xmlns:p14="http://schemas.microsoft.com/office/powerpoint/2010/main" val="448740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B776CFF-72C0-100D-B40A-9C521E2BB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113964"/>
              </p:ext>
            </p:extLst>
          </p:nvPr>
        </p:nvGraphicFramePr>
        <p:xfrm>
          <a:off x="76836" y="677962"/>
          <a:ext cx="8810976" cy="5678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66FB2-BF96-1E25-7769-E9F0BD8D8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EA637-1297-EC32-3CD9-4BC67108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10</a:t>
            </a:fld>
            <a:endParaRPr lang="en-US"/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17E59EE0-32FB-074A-2041-2830A267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1143000"/>
          </a:xfrm>
        </p:spPr>
        <p:txBody>
          <a:bodyPr/>
          <a:lstStyle/>
          <a:p>
            <a:r>
              <a:rPr lang="en-US" b="1" dirty="0">
                <a:latin typeface="Arial Black (Headings)"/>
              </a:rPr>
              <a:t>Flow Chart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9A38B-0314-AD7C-8C73-43F24AEC89CC}"/>
              </a:ext>
            </a:extLst>
          </p:cNvPr>
          <p:cNvSpPr txBox="1"/>
          <p:nvPr/>
        </p:nvSpPr>
        <p:spPr>
          <a:xfrm rot="590359">
            <a:off x="6395173" y="1906108"/>
            <a:ext cx="2449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chemeClr val="tx2"/>
              </a:buClr>
              <a:buNone/>
            </a:pPr>
            <a:r>
              <a:rPr lang="en-US" sz="16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endParaRPr lang="en-US" sz="12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Upward trend outline">
            <a:extLst>
              <a:ext uri="{FF2B5EF4-FFF2-40B4-BE49-F238E27FC236}">
                <a16:creationId xmlns:a16="http://schemas.microsoft.com/office/drawing/2014/main" id="{2C651F39-2CB5-6188-56D7-065915CEF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377048">
            <a:off x="6550623" y="2538696"/>
            <a:ext cx="1773328" cy="1773328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977BD8-974E-716C-7564-A099D44B907A}"/>
              </a:ext>
            </a:extLst>
          </p:cNvPr>
          <p:cNvSpPr txBox="1"/>
          <p:nvPr/>
        </p:nvSpPr>
        <p:spPr>
          <a:xfrm rot="590359">
            <a:off x="342922" y="2428794"/>
            <a:ext cx="2449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chemeClr val="tx2"/>
              </a:buClr>
              <a:buNone/>
            </a:pPr>
            <a:r>
              <a:rPr lang="en-US" sz="16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US" sz="12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29C419-4E78-9998-680C-6E1FE882302C}"/>
              </a:ext>
            </a:extLst>
          </p:cNvPr>
          <p:cNvSpPr txBox="1"/>
          <p:nvPr/>
        </p:nvSpPr>
        <p:spPr>
          <a:xfrm rot="590359">
            <a:off x="2448940" y="2278562"/>
            <a:ext cx="2449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chemeClr val="tx2"/>
              </a:buClr>
              <a:buNone/>
            </a:pPr>
            <a:r>
              <a:rPr lang="en-US" sz="16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en-US" sz="12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885920-0008-691C-23CD-266735A6FE17}"/>
              </a:ext>
            </a:extLst>
          </p:cNvPr>
          <p:cNvSpPr txBox="1"/>
          <p:nvPr/>
        </p:nvSpPr>
        <p:spPr>
          <a:xfrm rot="590359">
            <a:off x="4289154" y="2052702"/>
            <a:ext cx="2449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chemeClr val="tx2"/>
              </a:buClr>
              <a:buNone/>
            </a:pPr>
            <a:r>
              <a:rPr lang="en-US" sz="16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Diagnostics</a:t>
            </a:r>
            <a:endParaRPr lang="en-US" sz="12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47F821E8-ABFC-276E-40C4-372B9E01410E}"/>
              </a:ext>
            </a:extLst>
          </p:cNvPr>
          <p:cNvSpPr/>
          <p:nvPr/>
        </p:nvSpPr>
        <p:spPr>
          <a:xfrm rot="10800000">
            <a:off x="4278243" y="4340540"/>
            <a:ext cx="587515" cy="499200"/>
          </a:xfrm>
          <a:prstGeom prst="circularArrow">
            <a:avLst/>
          </a:prstGeom>
          <a:solidFill>
            <a:srgbClr val="D4002D"/>
          </a:solidFill>
          <a:ln>
            <a:solidFill>
              <a:srgbClr val="004B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ircular 31">
            <a:extLst>
              <a:ext uri="{FF2B5EF4-FFF2-40B4-BE49-F238E27FC236}">
                <a16:creationId xmlns:a16="http://schemas.microsoft.com/office/drawing/2014/main" id="{2E2B82AE-F9D5-5CB1-C9B6-289899BB653D}"/>
              </a:ext>
            </a:extLst>
          </p:cNvPr>
          <p:cNvSpPr/>
          <p:nvPr/>
        </p:nvSpPr>
        <p:spPr>
          <a:xfrm>
            <a:off x="4278242" y="4230949"/>
            <a:ext cx="587515" cy="499200"/>
          </a:xfrm>
          <a:prstGeom prst="circularArrow">
            <a:avLst/>
          </a:prstGeom>
          <a:solidFill>
            <a:srgbClr val="D4002D"/>
          </a:solidFill>
          <a:ln>
            <a:solidFill>
              <a:srgbClr val="004B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2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8" grpId="0"/>
      <p:bldP spid="29" grpId="0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1D73F8-42F7-AA76-0482-FE8C0D9AA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2" t="16021" r="9892" b="8853"/>
          <a:stretch/>
        </p:blipFill>
        <p:spPr>
          <a:xfrm>
            <a:off x="275303" y="245806"/>
            <a:ext cx="8585749" cy="6241443"/>
          </a:xfrm>
          <a:prstGeom prst="rect">
            <a:avLst/>
          </a:prstGeom>
        </p:spPr>
      </p:pic>
      <p:sp>
        <p:nvSpPr>
          <p:cNvPr id="27" name="Title 5">
            <a:extLst>
              <a:ext uri="{FF2B5EF4-FFF2-40B4-BE49-F238E27FC236}">
                <a16:creationId xmlns:a16="http://schemas.microsoft.com/office/drawing/2014/main" id="{40BB8924-96DD-36CA-CA33-80A83139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48" y="324769"/>
            <a:ext cx="2401256" cy="1509253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rial Black (Headings)"/>
              </a:rPr>
              <a:t>Detailed Flow Chart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66FB2-BF96-1E25-7769-E9F0BD8D8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EA637-1297-EC32-3CD9-4BC67108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DF45D-6725-52DA-08E9-794D7BC7A58B}"/>
              </a:ext>
            </a:extLst>
          </p:cNvPr>
          <p:cNvSpPr txBox="1"/>
          <p:nvPr/>
        </p:nvSpPr>
        <p:spPr>
          <a:xfrm>
            <a:off x="275303" y="6148695"/>
            <a:ext cx="26932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chemeClr val="tx2"/>
              </a:buClr>
              <a:buNone/>
            </a:pPr>
            <a:r>
              <a:rPr lang="en-US" sz="1600" b="1" dirty="0">
                <a:solidFill>
                  <a:srgbClr val="004B8D"/>
                </a:solidFill>
                <a:latin typeface="Arial Black (Headings)"/>
                <a:cs typeface="Arial" panose="020B0604020202020204" pitchFamily="34" charset="0"/>
              </a:rPr>
              <a:t>(Used for questions)</a:t>
            </a:r>
            <a:endParaRPr lang="en-US" sz="1200" b="1" dirty="0">
              <a:solidFill>
                <a:srgbClr val="004B8D"/>
              </a:solidFill>
              <a:latin typeface="Arial Black (Headings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2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Preprocessing: White Noise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E29063-48B3-7EB4-382C-51845583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32200D-2C14-9226-6EFB-E57C8FA8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C65326E-D85B-B37F-CCC7-E8FA5D4F3566}"/>
              </a:ext>
            </a:extLst>
          </p:cNvPr>
          <p:cNvSpPr txBox="1">
            <a:spLocks/>
          </p:cNvSpPr>
          <p:nvPr/>
        </p:nvSpPr>
        <p:spPr>
          <a:xfrm>
            <a:off x="656575" y="1417637"/>
            <a:ext cx="6727451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white noise series?</a:t>
            </a:r>
          </a:p>
          <a:p>
            <a:pPr marL="0" indent="0">
              <a:buClr>
                <a:schemeClr val="tx2"/>
              </a:buClr>
              <a:buFont typeface="Arial"/>
              <a:buNone/>
            </a:pP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type of time series that </a:t>
            </a: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be modeled, </a:t>
            </a: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 the following criteria: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0CFFE2-60BA-CF17-DA11-474ACF9C4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3" t="30932" r="51183" b="28161"/>
          <a:stretch/>
        </p:blipFill>
        <p:spPr>
          <a:xfrm>
            <a:off x="1143315" y="5114236"/>
            <a:ext cx="1445264" cy="1242114"/>
          </a:xfrm>
          <a:custGeom>
            <a:avLst/>
            <a:gdLst>
              <a:gd name="connsiteX0" fmla="*/ 0 w 1445264"/>
              <a:gd name="connsiteY0" fmla="*/ 0 h 1242114"/>
              <a:gd name="connsiteX1" fmla="*/ 510660 w 1445264"/>
              <a:gd name="connsiteY1" fmla="*/ 0 h 1242114"/>
              <a:gd name="connsiteX2" fmla="*/ 992415 w 1445264"/>
              <a:gd name="connsiteY2" fmla="*/ 0 h 1242114"/>
              <a:gd name="connsiteX3" fmla="*/ 1445264 w 1445264"/>
              <a:gd name="connsiteY3" fmla="*/ 0 h 1242114"/>
              <a:gd name="connsiteX4" fmla="*/ 1445264 w 1445264"/>
              <a:gd name="connsiteY4" fmla="*/ 414038 h 1242114"/>
              <a:gd name="connsiteX5" fmla="*/ 1445264 w 1445264"/>
              <a:gd name="connsiteY5" fmla="*/ 790813 h 1242114"/>
              <a:gd name="connsiteX6" fmla="*/ 1445264 w 1445264"/>
              <a:gd name="connsiteY6" fmla="*/ 1242114 h 1242114"/>
              <a:gd name="connsiteX7" fmla="*/ 949057 w 1445264"/>
              <a:gd name="connsiteY7" fmla="*/ 1242114 h 1242114"/>
              <a:gd name="connsiteX8" fmla="*/ 438397 w 1445264"/>
              <a:gd name="connsiteY8" fmla="*/ 1242114 h 1242114"/>
              <a:gd name="connsiteX9" fmla="*/ 0 w 1445264"/>
              <a:gd name="connsiteY9" fmla="*/ 1242114 h 1242114"/>
              <a:gd name="connsiteX10" fmla="*/ 0 w 1445264"/>
              <a:gd name="connsiteY10" fmla="*/ 852918 h 1242114"/>
              <a:gd name="connsiteX11" fmla="*/ 0 w 1445264"/>
              <a:gd name="connsiteY11" fmla="*/ 426459 h 1242114"/>
              <a:gd name="connsiteX12" fmla="*/ 0 w 1445264"/>
              <a:gd name="connsiteY12" fmla="*/ 0 h 124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5264" h="1242114" fill="none" extrusionOk="0">
                <a:moveTo>
                  <a:pt x="0" y="0"/>
                </a:moveTo>
                <a:cubicBezTo>
                  <a:pt x="244770" y="-39482"/>
                  <a:pt x="405973" y="1068"/>
                  <a:pt x="510660" y="0"/>
                </a:cubicBezTo>
                <a:cubicBezTo>
                  <a:pt x="615347" y="-1068"/>
                  <a:pt x="751648" y="29829"/>
                  <a:pt x="992415" y="0"/>
                </a:cubicBezTo>
                <a:cubicBezTo>
                  <a:pt x="1233182" y="-29829"/>
                  <a:pt x="1318497" y="45637"/>
                  <a:pt x="1445264" y="0"/>
                </a:cubicBezTo>
                <a:cubicBezTo>
                  <a:pt x="1475855" y="142233"/>
                  <a:pt x="1413956" y="296729"/>
                  <a:pt x="1445264" y="414038"/>
                </a:cubicBezTo>
                <a:cubicBezTo>
                  <a:pt x="1476572" y="531347"/>
                  <a:pt x="1402427" y="603683"/>
                  <a:pt x="1445264" y="790813"/>
                </a:cubicBezTo>
                <a:cubicBezTo>
                  <a:pt x="1488101" y="977944"/>
                  <a:pt x="1425720" y="1124756"/>
                  <a:pt x="1445264" y="1242114"/>
                </a:cubicBezTo>
                <a:cubicBezTo>
                  <a:pt x="1214012" y="1300718"/>
                  <a:pt x="1107358" y="1194819"/>
                  <a:pt x="949057" y="1242114"/>
                </a:cubicBezTo>
                <a:cubicBezTo>
                  <a:pt x="790756" y="1289409"/>
                  <a:pt x="550381" y="1211877"/>
                  <a:pt x="438397" y="1242114"/>
                </a:cubicBezTo>
                <a:cubicBezTo>
                  <a:pt x="326413" y="1272351"/>
                  <a:pt x="174758" y="1218473"/>
                  <a:pt x="0" y="1242114"/>
                </a:cubicBezTo>
                <a:cubicBezTo>
                  <a:pt x="-41844" y="1113652"/>
                  <a:pt x="16464" y="992830"/>
                  <a:pt x="0" y="852918"/>
                </a:cubicBezTo>
                <a:cubicBezTo>
                  <a:pt x="-16464" y="713006"/>
                  <a:pt x="7957" y="600463"/>
                  <a:pt x="0" y="426459"/>
                </a:cubicBezTo>
                <a:cubicBezTo>
                  <a:pt x="-7957" y="252455"/>
                  <a:pt x="23663" y="111046"/>
                  <a:pt x="0" y="0"/>
                </a:cubicBezTo>
                <a:close/>
              </a:path>
              <a:path w="1445264" h="1242114" stroke="0" extrusionOk="0">
                <a:moveTo>
                  <a:pt x="0" y="0"/>
                </a:moveTo>
                <a:cubicBezTo>
                  <a:pt x="210690" y="-11001"/>
                  <a:pt x="248510" y="34575"/>
                  <a:pt x="481755" y="0"/>
                </a:cubicBezTo>
                <a:cubicBezTo>
                  <a:pt x="715001" y="-34575"/>
                  <a:pt x="786554" y="14225"/>
                  <a:pt x="992415" y="0"/>
                </a:cubicBezTo>
                <a:cubicBezTo>
                  <a:pt x="1198276" y="-14225"/>
                  <a:pt x="1314986" y="1504"/>
                  <a:pt x="1445264" y="0"/>
                </a:cubicBezTo>
                <a:cubicBezTo>
                  <a:pt x="1465577" y="178284"/>
                  <a:pt x="1398637" y="284921"/>
                  <a:pt x="1445264" y="389196"/>
                </a:cubicBezTo>
                <a:cubicBezTo>
                  <a:pt x="1491891" y="493471"/>
                  <a:pt x="1436500" y="579766"/>
                  <a:pt x="1445264" y="765970"/>
                </a:cubicBezTo>
                <a:cubicBezTo>
                  <a:pt x="1454028" y="952174"/>
                  <a:pt x="1400219" y="1062477"/>
                  <a:pt x="1445264" y="1242114"/>
                </a:cubicBezTo>
                <a:cubicBezTo>
                  <a:pt x="1243979" y="1254304"/>
                  <a:pt x="1087602" y="1208931"/>
                  <a:pt x="949057" y="1242114"/>
                </a:cubicBezTo>
                <a:cubicBezTo>
                  <a:pt x="810512" y="1275297"/>
                  <a:pt x="613506" y="1208483"/>
                  <a:pt x="452849" y="1242114"/>
                </a:cubicBezTo>
                <a:cubicBezTo>
                  <a:pt x="292192" y="1275745"/>
                  <a:pt x="222191" y="1198524"/>
                  <a:pt x="0" y="1242114"/>
                </a:cubicBezTo>
                <a:cubicBezTo>
                  <a:pt x="-20803" y="1160108"/>
                  <a:pt x="32967" y="969330"/>
                  <a:pt x="0" y="840497"/>
                </a:cubicBezTo>
                <a:cubicBezTo>
                  <a:pt x="-32967" y="711664"/>
                  <a:pt x="3349" y="577283"/>
                  <a:pt x="0" y="451301"/>
                </a:cubicBezTo>
                <a:cubicBezTo>
                  <a:pt x="-3349" y="325319"/>
                  <a:pt x="14667" y="17245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31101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45364E-A577-B8EA-5FAB-B10C556F2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3" t="30550" r="51183" b="26822"/>
          <a:stretch/>
        </p:blipFill>
        <p:spPr>
          <a:xfrm>
            <a:off x="1130974" y="3688878"/>
            <a:ext cx="1445265" cy="1294352"/>
          </a:xfrm>
          <a:custGeom>
            <a:avLst/>
            <a:gdLst>
              <a:gd name="connsiteX0" fmla="*/ 0 w 1445265"/>
              <a:gd name="connsiteY0" fmla="*/ 0 h 1294352"/>
              <a:gd name="connsiteX1" fmla="*/ 496208 w 1445265"/>
              <a:gd name="connsiteY1" fmla="*/ 0 h 1294352"/>
              <a:gd name="connsiteX2" fmla="*/ 992415 w 1445265"/>
              <a:gd name="connsiteY2" fmla="*/ 0 h 1294352"/>
              <a:gd name="connsiteX3" fmla="*/ 1445265 w 1445265"/>
              <a:gd name="connsiteY3" fmla="*/ 0 h 1294352"/>
              <a:gd name="connsiteX4" fmla="*/ 1445265 w 1445265"/>
              <a:gd name="connsiteY4" fmla="*/ 392620 h 1294352"/>
              <a:gd name="connsiteX5" fmla="*/ 1445265 w 1445265"/>
              <a:gd name="connsiteY5" fmla="*/ 785240 h 1294352"/>
              <a:gd name="connsiteX6" fmla="*/ 1445265 w 1445265"/>
              <a:gd name="connsiteY6" fmla="*/ 1294352 h 1294352"/>
              <a:gd name="connsiteX7" fmla="*/ 934605 w 1445265"/>
              <a:gd name="connsiteY7" fmla="*/ 1294352 h 1294352"/>
              <a:gd name="connsiteX8" fmla="*/ 496208 w 1445265"/>
              <a:gd name="connsiteY8" fmla="*/ 1294352 h 1294352"/>
              <a:gd name="connsiteX9" fmla="*/ 0 w 1445265"/>
              <a:gd name="connsiteY9" fmla="*/ 1294352 h 1294352"/>
              <a:gd name="connsiteX10" fmla="*/ 0 w 1445265"/>
              <a:gd name="connsiteY10" fmla="*/ 875845 h 1294352"/>
              <a:gd name="connsiteX11" fmla="*/ 0 w 1445265"/>
              <a:gd name="connsiteY11" fmla="*/ 431451 h 1294352"/>
              <a:gd name="connsiteX12" fmla="*/ 0 w 1445265"/>
              <a:gd name="connsiteY12" fmla="*/ 0 h 129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5265" h="1294352" fill="none" extrusionOk="0">
                <a:moveTo>
                  <a:pt x="0" y="0"/>
                </a:moveTo>
                <a:cubicBezTo>
                  <a:pt x="113918" y="-11151"/>
                  <a:pt x="307371" y="13301"/>
                  <a:pt x="496208" y="0"/>
                </a:cubicBezTo>
                <a:cubicBezTo>
                  <a:pt x="685045" y="-13301"/>
                  <a:pt x="805982" y="28212"/>
                  <a:pt x="992415" y="0"/>
                </a:cubicBezTo>
                <a:cubicBezTo>
                  <a:pt x="1178848" y="-28212"/>
                  <a:pt x="1291553" y="52751"/>
                  <a:pt x="1445265" y="0"/>
                </a:cubicBezTo>
                <a:cubicBezTo>
                  <a:pt x="1467445" y="99937"/>
                  <a:pt x="1401244" y="268411"/>
                  <a:pt x="1445265" y="392620"/>
                </a:cubicBezTo>
                <a:cubicBezTo>
                  <a:pt x="1489286" y="516829"/>
                  <a:pt x="1422276" y="622835"/>
                  <a:pt x="1445265" y="785240"/>
                </a:cubicBezTo>
                <a:cubicBezTo>
                  <a:pt x="1468254" y="947645"/>
                  <a:pt x="1434859" y="1081474"/>
                  <a:pt x="1445265" y="1294352"/>
                </a:cubicBezTo>
                <a:cubicBezTo>
                  <a:pt x="1232989" y="1347227"/>
                  <a:pt x="1084997" y="1264047"/>
                  <a:pt x="934605" y="1294352"/>
                </a:cubicBezTo>
                <a:cubicBezTo>
                  <a:pt x="784213" y="1324657"/>
                  <a:pt x="701708" y="1292631"/>
                  <a:pt x="496208" y="1294352"/>
                </a:cubicBezTo>
                <a:cubicBezTo>
                  <a:pt x="290708" y="1296073"/>
                  <a:pt x="215144" y="1268752"/>
                  <a:pt x="0" y="1294352"/>
                </a:cubicBezTo>
                <a:cubicBezTo>
                  <a:pt x="-27557" y="1196060"/>
                  <a:pt x="42509" y="1071386"/>
                  <a:pt x="0" y="875845"/>
                </a:cubicBezTo>
                <a:cubicBezTo>
                  <a:pt x="-42509" y="680304"/>
                  <a:pt x="13711" y="570754"/>
                  <a:pt x="0" y="431451"/>
                </a:cubicBezTo>
                <a:cubicBezTo>
                  <a:pt x="-13711" y="292148"/>
                  <a:pt x="1987" y="199156"/>
                  <a:pt x="0" y="0"/>
                </a:cubicBezTo>
                <a:close/>
              </a:path>
              <a:path w="1445265" h="1294352" stroke="0" extrusionOk="0">
                <a:moveTo>
                  <a:pt x="0" y="0"/>
                </a:moveTo>
                <a:cubicBezTo>
                  <a:pt x="165903" y="-42219"/>
                  <a:pt x="289510" y="3093"/>
                  <a:pt x="496208" y="0"/>
                </a:cubicBezTo>
                <a:cubicBezTo>
                  <a:pt x="702906" y="-3093"/>
                  <a:pt x="763711" y="22974"/>
                  <a:pt x="949057" y="0"/>
                </a:cubicBezTo>
                <a:cubicBezTo>
                  <a:pt x="1134403" y="-22974"/>
                  <a:pt x="1203605" y="18925"/>
                  <a:pt x="1445265" y="0"/>
                </a:cubicBezTo>
                <a:cubicBezTo>
                  <a:pt x="1447107" y="79171"/>
                  <a:pt x="1404326" y="310210"/>
                  <a:pt x="1445265" y="392620"/>
                </a:cubicBezTo>
                <a:cubicBezTo>
                  <a:pt x="1486204" y="475030"/>
                  <a:pt x="1427409" y="685541"/>
                  <a:pt x="1445265" y="798184"/>
                </a:cubicBezTo>
                <a:cubicBezTo>
                  <a:pt x="1463121" y="910827"/>
                  <a:pt x="1412863" y="1109485"/>
                  <a:pt x="1445265" y="1294352"/>
                </a:cubicBezTo>
                <a:cubicBezTo>
                  <a:pt x="1258774" y="1300267"/>
                  <a:pt x="1213402" y="1284933"/>
                  <a:pt x="1006868" y="1294352"/>
                </a:cubicBezTo>
                <a:cubicBezTo>
                  <a:pt x="800334" y="1303771"/>
                  <a:pt x="736184" y="1251424"/>
                  <a:pt x="510660" y="1294352"/>
                </a:cubicBezTo>
                <a:cubicBezTo>
                  <a:pt x="285136" y="1337280"/>
                  <a:pt x="136446" y="1273635"/>
                  <a:pt x="0" y="1294352"/>
                </a:cubicBezTo>
                <a:cubicBezTo>
                  <a:pt x="-41270" y="1076399"/>
                  <a:pt x="6465" y="980238"/>
                  <a:pt x="0" y="837014"/>
                </a:cubicBezTo>
                <a:cubicBezTo>
                  <a:pt x="-6465" y="693790"/>
                  <a:pt x="25297" y="576612"/>
                  <a:pt x="0" y="405564"/>
                </a:cubicBezTo>
                <a:cubicBezTo>
                  <a:pt x="-25297" y="234516"/>
                  <a:pt x="19871" y="19159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045976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16B593-1970-69D8-3A42-21A300B5CF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6" t="30550" r="51183" b="27013"/>
          <a:stretch/>
        </p:blipFill>
        <p:spPr>
          <a:xfrm>
            <a:off x="1118635" y="2263520"/>
            <a:ext cx="1457604" cy="1294352"/>
          </a:xfrm>
          <a:custGeom>
            <a:avLst/>
            <a:gdLst>
              <a:gd name="connsiteX0" fmla="*/ 0 w 1457604"/>
              <a:gd name="connsiteY0" fmla="*/ 0 h 1294352"/>
              <a:gd name="connsiteX1" fmla="*/ 471292 w 1457604"/>
              <a:gd name="connsiteY1" fmla="*/ 0 h 1294352"/>
              <a:gd name="connsiteX2" fmla="*/ 928008 w 1457604"/>
              <a:gd name="connsiteY2" fmla="*/ 0 h 1294352"/>
              <a:gd name="connsiteX3" fmla="*/ 1457604 w 1457604"/>
              <a:gd name="connsiteY3" fmla="*/ 0 h 1294352"/>
              <a:gd name="connsiteX4" fmla="*/ 1457604 w 1457604"/>
              <a:gd name="connsiteY4" fmla="*/ 444394 h 1294352"/>
              <a:gd name="connsiteX5" fmla="*/ 1457604 w 1457604"/>
              <a:gd name="connsiteY5" fmla="*/ 875845 h 1294352"/>
              <a:gd name="connsiteX6" fmla="*/ 1457604 w 1457604"/>
              <a:gd name="connsiteY6" fmla="*/ 1294352 h 1294352"/>
              <a:gd name="connsiteX7" fmla="*/ 942584 w 1457604"/>
              <a:gd name="connsiteY7" fmla="*/ 1294352 h 1294352"/>
              <a:gd name="connsiteX8" fmla="*/ 442140 w 1457604"/>
              <a:gd name="connsiteY8" fmla="*/ 1294352 h 1294352"/>
              <a:gd name="connsiteX9" fmla="*/ 0 w 1457604"/>
              <a:gd name="connsiteY9" fmla="*/ 1294352 h 1294352"/>
              <a:gd name="connsiteX10" fmla="*/ 0 w 1457604"/>
              <a:gd name="connsiteY10" fmla="*/ 837014 h 1294352"/>
              <a:gd name="connsiteX11" fmla="*/ 0 w 1457604"/>
              <a:gd name="connsiteY11" fmla="*/ 392620 h 1294352"/>
              <a:gd name="connsiteX12" fmla="*/ 0 w 1457604"/>
              <a:gd name="connsiteY12" fmla="*/ 0 h 129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604" h="1294352" fill="none" extrusionOk="0">
                <a:moveTo>
                  <a:pt x="0" y="0"/>
                </a:moveTo>
                <a:cubicBezTo>
                  <a:pt x="125357" y="-40753"/>
                  <a:pt x="344193" y="32541"/>
                  <a:pt x="471292" y="0"/>
                </a:cubicBezTo>
                <a:cubicBezTo>
                  <a:pt x="598391" y="-32541"/>
                  <a:pt x="754005" y="18638"/>
                  <a:pt x="928008" y="0"/>
                </a:cubicBezTo>
                <a:cubicBezTo>
                  <a:pt x="1102011" y="-18638"/>
                  <a:pt x="1316737" y="25376"/>
                  <a:pt x="1457604" y="0"/>
                </a:cubicBezTo>
                <a:cubicBezTo>
                  <a:pt x="1484995" y="91102"/>
                  <a:pt x="1410228" y="314325"/>
                  <a:pt x="1457604" y="444394"/>
                </a:cubicBezTo>
                <a:cubicBezTo>
                  <a:pt x="1504980" y="574463"/>
                  <a:pt x="1406728" y="661715"/>
                  <a:pt x="1457604" y="875845"/>
                </a:cubicBezTo>
                <a:cubicBezTo>
                  <a:pt x="1508480" y="1089975"/>
                  <a:pt x="1442184" y="1106508"/>
                  <a:pt x="1457604" y="1294352"/>
                </a:cubicBezTo>
                <a:cubicBezTo>
                  <a:pt x="1260684" y="1333714"/>
                  <a:pt x="1167705" y="1259427"/>
                  <a:pt x="942584" y="1294352"/>
                </a:cubicBezTo>
                <a:cubicBezTo>
                  <a:pt x="717463" y="1329277"/>
                  <a:pt x="547096" y="1262806"/>
                  <a:pt x="442140" y="1294352"/>
                </a:cubicBezTo>
                <a:cubicBezTo>
                  <a:pt x="337184" y="1325898"/>
                  <a:pt x="159729" y="1247698"/>
                  <a:pt x="0" y="1294352"/>
                </a:cubicBezTo>
                <a:cubicBezTo>
                  <a:pt x="-31418" y="1115055"/>
                  <a:pt x="28532" y="945107"/>
                  <a:pt x="0" y="837014"/>
                </a:cubicBezTo>
                <a:cubicBezTo>
                  <a:pt x="-28532" y="728921"/>
                  <a:pt x="17414" y="559444"/>
                  <a:pt x="0" y="392620"/>
                </a:cubicBezTo>
                <a:cubicBezTo>
                  <a:pt x="-17414" y="225796"/>
                  <a:pt x="10570" y="152129"/>
                  <a:pt x="0" y="0"/>
                </a:cubicBezTo>
                <a:close/>
              </a:path>
              <a:path w="1457604" h="1294352" stroke="0" extrusionOk="0">
                <a:moveTo>
                  <a:pt x="0" y="0"/>
                </a:moveTo>
                <a:cubicBezTo>
                  <a:pt x="121770" y="-38478"/>
                  <a:pt x="332217" y="36027"/>
                  <a:pt x="442140" y="0"/>
                </a:cubicBezTo>
                <a:cubicBezTo>
                  <a:pt x="552063" y="-36027"/>
                  <a:pt x="827020" y="8660"/>
                  <a:pt x="957160" y="0"/>
                </a:cubicBezTo>
                <a:cubicBezTo>
                  <a:pt x="1087300" y="-8660"/>
                  <a:pt x="1288034" y="36515"/>
                  <a:pt x="1457604" y="0"/>
                </a:cubicBezTo>
                <a:cubicBezTo>
                  <a:pt x="1496006" y="163889"/>
                  <a:pt x="1404848" y="260886"/>
                  <a:pt x="1457604" y="457338"/>
                </a:cubicBezTo>
                <a:cubicBezTo>
                  <a:pt x="1510360" y="653790"/>
                  <a:pt x="1421771" y="697175"/>
                  <a:pt x="1457604" y="849958"/>
                </a:cubicBezTo>
                <a:cubicBezTo>
                  <a:pt x="1493437" y="1002741"/>
                  <a:pt x="1414865" y="1096052"/>
                  <a:pt x="1457604" y="1294352"/>
                </a:cubicBezTo>
                <a:cubicBezTo>
                  <a:pt x="1227036" y="1336098"/>
                  <a:pt x="1180483" y="1266464"/>
                  <a:pt x="971736" y="1294352"/>
                </a:cubicBezTo>
                <a:cubicBezTo>
                  <a:pt x="762989" y="1322240"/>
                  <a:pt x="707842" y="1239902"/>
                  <a:pt x="471292" y="1294352"/>
                </a:cubicBezTo>
                <a:cubicBezTo>
                  <a:pt x="234742" y="1348802"/>
                  <a:pt x="176140" y="1250072"/>
                  <a:pt x="0" y="1294352"/>
                </a:cubicBezTo>
                <a:cubicBezTo>
                  <a:pt x="-54313" y="1120716"/>
                  <a:pt x="1029" y="948573"/>
                  <a:pt x="0" y="837014"/>
                </a:cubicBezTo>
                <a:cubicBezTo>
                  <a:pt x="-1029" y="725455"/>
                  <a:pt x="43719" y="561939"/>
                  <a:pt x="0" y="431451"/>
                </a:cubicBezTo>
                <a:cubicBezTo>
                  <a:pt x="-43719" y="300963"/>
                  <a:pt x="9531" y="17843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38013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035EA331-672C-A702-8834-9C21C134C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548796"/>
              </p:ext>
            </p:extLst>
          </p:nvPr>
        </p:nvGraphicFramePr>
        <p:xfrm>
          <a:off x="3038299" y="2638920"/>
          <a:ext cx="4810158" cy="3394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955CD8-BB75-1BDB-64F4-FCAFF83F71C7}"/>
              </a:ext>
            </a:extLst>
          </p:cNvPr>
          <p:cNvSpPr txBox="1"/>
          <p:nvPr/>
        </p:nvSpPr>
        <p:spPr>
          <a:xfrm>
            <a:off x="3352800" y="31028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4002D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9D34C-2A0E-D397-464B-C6A6FE91D68F}"/>
              </a:ext>
            </a:extLst>
          </p:cNvPr>
          <p:cNvSpPr txBox="1"/>
          <p:nvPr/>
        </p:nvSpPr>
        <p:spPr>
          <a:xfrm>
            <a:off x="3600450" y="4131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4002D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3AF9B-7BA9-322D-D70D-69B8F989BED0}"/>
              </a:ext>
            </a:extLst>
          </p:cNvPr>
          <p:cNvSpPr txBox="1"/>
          <p:nvPr/>
        </p:nvSpPr>
        <p:spPr>
          <a:xfrm>
            <a:off x="3362325" y="5186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4002D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54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Preprocessing: White Noise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E29063-48B3-7EB4-382C-51845583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32200D-2C14-9226-6EFB-E57C8FA8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C65326E-D85B-B37F-CCC7-E8FA5D4F3566}"/>
              </a:ext>
            </a:extLst>
          </p:cNvPr>
          <p:cNvSpPr txBox="1">
            <a:spLocks/>
          </p:cNvSpPr>
          <p:nvPr/>
        </p:nvSpPr>
        <p:spPr>
          <a:xfrm>
            <a:off x="656575" y="1417637"/>
            <a:ext cx="7477775" cy="904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ways to test if a series is white noise: 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Visually, Ljung-Box test, and Plots.</a:t>
            </a: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94AB6EF-43B2-B23F-062E-34E87E26AD3B}"/>
              </a:ext>
            </a:extLst>
          </p:cNvPr>
          <p:cNvSpPr txBox="1">
            <a:spLocks/>
          </p:cNvSpPr>
          <p:nvPr/>
        </p:nvSpPr>
        <p:spPr>
          <a:xfrm>
            <a:off x="5008389" y="5085258"/>
            <a:ext cx="3490791" cy="66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B6B8F8-5919-09CE-B0D4-AE636C1CE87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8" y="1927330"/>
            <a:ext cx="4235567" cy="315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S Visual Forecasting 8.4: Interpreting Results a... - SAS Support ...">
            <a:extLst>
              <a:ext uri="{FF2B5EF4-FFF2-40B4-BE49-F238E27FC236}">
                <a16:creationId xmlns:a16="http://schemas.microsoft.com/office/drawing/2014/main" id="{14A14E7E-0647-64B6-F5A1-8F3587DFA11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410" y="1927329"/>
            <a:ext cx="4195194" cy="315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636EA-09F5-FBB8-A05A-9447C246E1B1}"/>
              </a:ext>
            </a:extLst>
          </p:cNvPr>
          <p:cNvCxnSpPr>
            <a:cxnSpLocks/>
          </p:cNvCxnSpPr>
          <p:nvPr/>
        </p:nvCxnSpPr>
        <p:spPr>
          <a:xfrm flipH="1">
            <a:off x="5525936" y="3048291"/>
            <a:ext cx="113481" cy="192809"/>
          </a:xfrm>
          <a:prstGeom prst="straightConnector1">
            <a:avLst/>
          </a:prstGeom>
          <a:ln>
            <a:solidFill>
              <a:srgbClr val="A1BB6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5737F6-E218-AA92-D627-176E3F68BBD5}"/>
              </a:ext>
            </a:extLst>
          </p:cNvPr>
          <p:cNvCxnSpPr>
            <a:cxnSpLocks/>
          </p:cNvCxnSpPr>
          <p:nvPr/>
        </p:nvCxnSpPr>
        <p:spPr>
          <a:xfrm flipH="1" flipV="1">
            <a:off x="1376004" y="2615838"/>
            <a:ext cx="202176" cy="4264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112281-E242-B008-5967-B538DA9F59BC}"/>
              </a:ext>
            </a:extLst>
          </p:cNvPr>
          <p:cNvSpPr txBox="1"/>
          <p:nvPr/>
        </p:nvSpPr>
        <p:spPr>
          <a:xfrm>
            <a:off x="941760" y="5144154"/>
            <a:ext cx="2895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ACF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Autocorrelation 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2E1478-59FB-23B5-8E09-0099320FE098}"/>
              </a:ext>
            </a:extLst>
          </p:cNvPr>
          <p:cNvCxnSpPr>
            <a:cxnSpLocks/>
          </p:cNvCxnSpPr>
          <p:nvPr/>
        </p:nvCxnSpPr>
        <p:spPr>
          <a:xfrm>
            <a:off x="1568655" y="2648954"/>
            <a:ext cx="82140" cy="1827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C18D9-76A0-C69E-490F-3477529A93CE}"/>
              </a:ext>
            </a:extLst>
          </p:cNvPr>
          <p:cNvSpPr txBox="1"/>
          <p:nvPr/>
        </p:nvSpPr>
        <p:spPr>
          <a:xfrm rot="1383698">
            <a:off x="1177330" y="2459133"/>
            <a:ext cx="1486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EBBEB-1C85-F43A-4B06-3AC827D0E0F9}"/>
              </a:ext>
            </a:extLst>
          </p:cNvPr>
          <p:cNvSpPr txBox="1"/>
          <p:nvPr/>
        </p:nvSpPr>
        <p:spPr>
          <a:xfrm>
            <a:off x="5492140" y="2766154"/>
            <a:ext cx="1764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l-GR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l-GR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sz="1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l-GR" sz="1200" b="1" dirty="0">
                <a:solidFill>
                  <a:srgbClr val="A1B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sz="1200" b="1" baseline="-25000" dirty="0">
                <a:solidFill>
                  <a:srgbClr val="A1B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t-2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81A84-2EFB-FCD6-3FA6-7E986356D47A}"/>
              </a:ext>
            </a:extLst>
          </p:cNvPr>
          <p:cNvSpPr txBox="1"/>
          <p:nvPr/>
        </p:nvSpPr>
        <p:spPr>
          <a:xfrm>
            <a:off x="5032046" y="5144154"/>
            <a:ext cx="3443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PACF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Partial autocorrelation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09619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5FC6E89-24B6-6BB4-FA9A-53467D379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975683"/>
              </p:ext>
            </p:extLst>
          </p:nvPr>
        </p:nvGraphicFramePr>
        <p:xfrm>
          <a:off x="-222797" y="-88490"/>
          <a:ext cx="9589594" cy="535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Preprocessing: White Noise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E29063-48B3-7EB4-382C-51845583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32200D-2C14-9226-6EFB-E57C8FA8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C65326E-D85B-B37F-CCC7-E8FA5D4F3566}"/>
              </a:ext>
            </a:extLst>
          </p:cNvPr>
          <p:cNvSpPr txBox="1">
            <a:spLocks/>
          </p:cNvSpPr>
          <p:nvPr/>
        </p:nvSpPr>
        <p:spPr>
          <a:xfrm>
            <a:off x="656575" y="1417637"/>
            <a:ext cx="6178927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assumption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86C97B5-7007-7499-3B34-C08441DBA31F}"/>
              </a:ext>
            </a:extLst>
          </p:cNvPr>
          <p:cNvSpPr txBox="1">
            <a:spLocks/>
          </p:cNvSpPr>
          <p:nvPr/>
        </p:nvSpPr>
        <p:spPr>
          <a:xfrm>
            <a:off x="656573" y="1860497"/>
            <a:ext cx="1939143" cy="35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Signal + Noise</a:t>
            </a:r>
          </a:p>
        </p:txBody>
      </p:sp>
    </p:spTree>
    <p:extLst>
      <p:ext uri="{BB962C8B-B14F-4D97-AF65-F5344CB8AC3E}">
        <p14:creationId xmlns:p14="http://schemas.microsoft.com/office/powerpoint/2010/main" val="4849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5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Preprocessing: White Noise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E29063-48B3-7EB4-382C-51845583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32200D-2C14-9226-6EFB-E57C8FA8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C65326E-D85B-B37F-CCC7-E8FA5D4F3566}"/>
              </a:ext>
            </a:extLst>
          </p:cNvPr>
          <p:cNvSpPr txBox="1">
            <a:spLocks/>
          </p:cNvSpPr>
          <p:nvPr/>
        </p:nvSpPr>
        <p:spPr>
          <a:xfrm>
            <a:off x="656575" y="1417637"/>
            <a:ext cx="6178927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assumption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86C97B5-7007-7499-3B34-C08441DBA31F}"/>
              </a:ext>
            </a:extLst>
          </p:cNvPr>
          <p:cNvSpPr txBox="1">
            <a:spLocks/>
          </p:cNvSpPr>
          <p:nvPr/>
        </p:nvSpPr>
        <p:spPr>
          <a:xfrm>
            <a:off x="656573" y="1860497"/>
            <a:ext cx="1939143" cy="35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Signal + Noise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AD98E3-6FEE-EA46-B5FE-2E41BBF10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17" t="14040" r="16129" b="7515"/>
          <a:stretch/>
        </p:blipFill>
        <p:spPr>
          <a:xfrm>
            <a:off x="4199522" y="1782762"/>
            <a:ext cx="4152983" cy="4067355"/>
          </a:xfrm>
          <a:custGeom>
            <a:avLst/>
            <a:gdLst>
              <a:gd name="connsiteX0" fmla="*/ 0 w 4152983"/>
              <a:gd name="connsiteY0" fmla="*/ 0 h 4067355"/>
              <a:gd name="connsiteX1" fmla="*/ 634813 w 4152983"/>
              <a:gd name="connsiteY1" fmla="*/ 0 h 4067355"/>
              <a:gd name="connsiteX2" fmla="*/ 1228096 w 4152983"/>
              <a:gd name="connsiteY2" fmla="*/ 0 h 4067355"/>
              <a:gd name="connsiteX3" fmla="*/ 1904439 w 4152983"/>
              <a:gd name="connsiteY3" fmla="*/ 0 h 4067355"/>
              <a:gd name="connsiteX4" fmla="*/ 2497723 w 4152983"/>
              <a:gd name="connsiteY4" fmla="*/ 0 h 4067355"/>
              <a:gd name="connsiteX5" fmla="*/ 3049476 w 4152983"/>
              <a:gd name="connsiteY5" fmla="*/ 0 h 4067355"/>
              <a:gd name="connsiteX6" fmla="*/ 3642759 w 4152983"/>
              <a:gd name="connsiteY6" fmla="*/ 0 h 4067355"/>
              <a:gd name="connsiteX7" fmla="*/ 4152983 w 4152983"/>
              <a:gd name="connsiteY7" fmla="*/ 0 h 4067355"/>
              <a:gd name="connsiteX8" fmla="*/ 4152983 w 4152983"/>
              <a:gd name="connsiteY8" fmla="*/ 581051 h 4067355"/>
              <a:gd name="connsiteX9" fmla="*/ 4152983 w 4152983"/>
              <a:gd name="connsiteY9" fmla="*/ 1162101 h 4067355"/>
              <a:gd name="connsiteX10" fmla="*/ 4152983 w 4152983"/>
              <a:gd name="connsiteY10" fmla="*/ 1702479 h 4067355"/>
              <a:gd name="connsiteX11" fmla="*/ 4152983 w 4152983"/>
              <a:gd name="connsiteY11" fmla="*/ 2283529 h 4067355"/>
              <a:gd name="connsiteX12" fmla="*/ 4152983 w 4152983"/>
              <a:gd name="connsiteY12" fmla="*/ 2742559 h 4067355"/>
              <a:gd name="connsiteX13" fmla="*/ 4152983 w 4152983"/>
              <a:gd name="connsiteY13" fmla="*/ 3282937 h 4067355"/>
              <a:gd name="connsiteX14" fmla="*/ 4152983 w 4152983"/>
              <a:gd name="connsiteY14" fmla="*/ 4067355 h 4067355"/>
              <a:gd name="connsiteX15" fmla="*/ 3601230 w 4152983"/>
              <a:gd name="connsiteY15" fmla="*/ 4067355 h 4067355"/>
              <a:gd name="connsiteX16" fmla="*/ 2966416 w 4152983"/>
              <a:gd name="connsiteY16" fmla="*/ 4067355 h 4067355"/>
              <a:gd name="connsiteX17" fmla="*/ 2373133 w 4152983"/>
              <a:gd name="connsiteY17" fmla="*/ 4067355 h 4067355"/>
              <a:gd name="connsiteX18" fmla="*/ 1904439 w 4152983"/>
              <a:gd name="connsiteY18" fmla="*/ 4067355 h 4067355"/>
              <a:gd name="connsiteX19" fmla="*/ 1269626 w 4152983"/>
              <a:gd name="connsiteY19" fmla="*/ 4067355 h 4067355"/>
              <a:gd name="connsiteX20" fmla="*/ 634813 w 4152983"/>
              <a:gd name="connsiteY20" fmla="*/ 4067355 h 4067355"/>
              <a:gd name="connsiteX21" fmla="*/ 0 w 4152983"/>
              <a:gd name="connsiteY21" fmla="*/ 4067355 h 4067355"/>
              <a:gd name="connsiteX22" fmla="*/ 0 w 4152983"/>
              <a:gd name="connsiteY22" fmla="*/ 3526978 h 4067355"/>
              <a:gd name="connsiteX23" fmla="*/ 0 w 4152983"/>
              <a:gd name="connsiteY23" fmla="*/ 2986601 h 4067355"/>
              <a:gd name="connsiteX24" fmla="*/ 0 w 4152983"/>
              <a:gd name="connsiteY24" fmla="*/ 2364876 h 4067355"/>
              <a:gd name="connsiteX25" fmla="*/ 0 w 4152983"/>
              <a:gd name="connsiteY25" fmla="*/ 1824499 h 4067355"/>
              <a:gd name="connsiteX26" fmla="*/ 0 w 4152983"/>
              <a:gd name="connsiteY26" fmla="*/ 1243449 h 4067355"/>
              <a:gd name="connsiteX27" fmla="*/ 0 w 4152983"/>
              <a:gd name="connsiteY27" fmla="*/ 703071 h 4067355"/>
              <a:gd name="connsiteX28" fmla="*/ 0 w 4152983"/>
              <a:gd name="connsiteY28" fmla="*/ 0 h 406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152983" h="4067355" fill="none" extrusionOk="0">
                <a:moveTo>
                  <a:pt x="0" y="0"/>
                </a:moveTo>
                <a:cubicBezTo>
                  <a:pt x="230125" y="-24613"/>
                  <a:pt x="353919" y="35774"/>
                  <a:pt x="634813" y="0"/>
                </a:cubicBezTo>
                <a:cubicBezTo>
                  <a:pt x="915707" y="-35774"/>
                  <a:pt x="950870" y="54904"/>
                  <a:pt x="1228096" y="0"/>
                </a:cubicBezTo>
                <a:cubicBezTo>
                  <a:pt x="1505322" y="-54904"/>
                  <a:pt x="1661805" y="74753"/>
                  <a:pt x="1904439" y="0"/>
                </a:cubicBezTo>
                <a:cubicBezTo>
                  <a:pt x="2147073" y="-74753"/>
                  <a:pt x="2311325" y="62023"/>
                  <a:pt x="2497723" y="0"/>
                </a:cubicBezTo>
                <a:cubicBezTo>
                  <a:pt x="2684121" y="-62023"/>
                  <a:pt x="2852739" y="53866"/>
                  <a:pt x="3049476" y="0"/>
                </a:cubicBezTo>
                <a:cubicBezTo>
                  <a:pt x="3246213" y="-53866"/>
                  <a:pt x="3400957" y="64391"/>
                  <a:pt x="3642759" y="0"/>
                </a:cubicBezTo>
                <a:cubicBezTo>
                  <a:pt x="3884561" y="-64391"/>
                  <a:pt x="3947196" y="17623"/>
                  <a:pt x="4152983" y="0"/>
                </a:cubicBezTo>
                <a:cubicBezTo>
                  <a:pt x="4199623" y="181427"/>
                  <a:pt x="4144219" y="337175"/>
                  <a:pt x="4152983" y="581051"/>
                </a:cubicBezTo>
                <a:cubicBezTo>
                  <a:pt x="4161747" y="824927"/>
                  <a:pt x="4123069" y="1041994"/>
                  <a:pt x="4152983" y="1162101"/>
                </a:cubicBezTo>
                <a:cubicBezTo>
                  <a:pt x="4182897" y="1282208"/>
                  <a:pt x="4125964" y="1549704"/>
                  <a:pt x="4152983" y="1702479"/>
                </a:cubicBezTo>
                <a:cubicBezTo>
                  <a:pt x="4180002" y="1855254"/>
                  <a:pt x="4147261" y="2115939"/>
                  <a:pt x="4152983" y="2283529"/>
                </a:cubicBezTo>
                <a:cubicBezTo>
                  <a:pt x="4158705" y="2451119"/>
                  <a:pt x="4113922" y="2557282"/>
                  <a:pt x="4152983" y="2742559"/>
                </a:cubicBezTo>
                <a:cubicBezTo>
                  <a:pt x="4192044" y="2927836"/>
                  <a:pt x="4106399" y="3174826"/>
                  <a:pt x="4152983" y="3282937"/>
                </a:cubicBezTo>
                <a:cubicBezTo>
                  <a:pt x="4199567" y="3391048"/>
                  <a:pt x="4089280" y="3873866"/>
                  <a:pt x="4152983" y="4067355"/>
                </a:cubicBezTo>
                <a:cubicBezTo>
                  <a:pt x="4033003" y="4119769"/>
                  <a:pt x="3719200" y="4046616"/>
                  <a:pt x="3601230" y="4067355"/>
                </a:cubicBezTo>
                <a:cubicBezTo>
                  <a:pt x="3483260" y="4088094"/>
                  <a:pt x="3125749" y="4056035"/>
                  <a:pt x="2966416" y="4067355"/>
                </a:cubicBezTo>
                <a:cubicBezTo>
                  <a:pt x="2807083" y="4078675"/>
                  <a:pt x="2537518" y="4009299"/>
                  <a:pt x="2373133" y="4067355"/>
                </a:cubicBezTo>
                <a:cubicBezTo>
                  <a:pt x="2208748" y="4125411"/>
                  <a:pt x="2094324" y="4057747"/>
                  <a:pt x="1904439" y="4067355"/>
                </a:cubicBezTo>
                <a:cubicBezTo>
                  <a:pt x="1714554" y="4076963"/>
                  <a:pt x="1542445" y="4020958"/>
                  <a:pt x="1269626" y="4067355"/>
                </a:cubicBezTo>
                <a:cubicBezTo>
                  <a:pt x="996807" y="4113752"/>
                  <a:pt x="846154" y="4026078"/>
                  <a:pt x="634813" y="4067355"/>
                </a:cubicBezTo>
                <a:cubicBezTo>
                  <a:pt x="423472" y="4108632"/>
                  <a:pt x="219542" y="4031927"/>
                  <a:pt x="0" y="4067355"/>
                </a:cubicBezTo>
                <a:cubicBezTo>
                  <a:pt x="-27827" y="3799475"/>
                  <a:pt x="48616" y="3694081"/>
                  <a:pt x="0" y="3526978"/>
                </a:cubicBezTo>
                <a:cubicBezTo>
                  <a:pt x="-48616" y="3359875"/>
                  <a:pt x="14019" y="3190076"/>
                  <a:pt x="0" y="2986601"/>
                </a:cubicBezTo>
                <a:cubicBezTo>
                  <a:pt x="-14019" y="2783126"/>
                  <a:pt x="24235" y="2566054"/>
                  <a:pt x="0" y="2364876"/>
                </a:cubicBezTo>
                <a:cubicBezTo>
                  <a:pt x="-24235" y="2163699"/>
                  <a:pt x="6657" y="2047013"/>
                  <a:pt x="0" y="1824499"/>
                </a:cubicBezTo>
                <a:cubicBezTo>
                  <a:pt x="-6657" y="1601985"/>
                  <a:pt x="34310" y="1487159"/>
                  <a:pt x="0" y="1243449"/>
                </a:cubicBezTo>
                <a:cubicBezTo>
                  <a:pt x="-34310" y="999739"/>
                  <a:pt x="3279" y="893751"/>
                  <a:pt x="0" y="703071"/>
                </a:cubicBezTo>
                <a:cubicBezTo>
                  <a:pt x="-3279" y="512391"/>
                  <a:pt x="73749" y="328239"/>
                  <a:pt x="0" y="0"/>
                </a:cubicBezTo>
                <a:close/>
              </a:path>
              <a:path w="4152983" h="4067355" stroke="0" extrusionOk="0">
                <a:moveTo>
                  <a:pt x="0" y="0"/>
                </a:moveTo>
                <a:cubicBezTo>
                  <a:pt x="106286" y="-7709"/>
                  <a:pt x="253371" y="21832"/>
                  <a:pt x="468694" y="0"/>
                </a:cubicBezTo>
                <a:cubicBezTo>
                  <a:pt x="684017" y="-21832"/>
                  <a:pt x="762196" y="26035"/>
                  <a:pt x="1020447" y="0"/>
                </a:cubicBezTo>
                <a:cubicBezTo>
                  <a:pt x="1278698" y="-26035"/>
                  <a:pt x="1348053" y="48890"/>
                  <a:pt x="1530671" y="0"/>
                </a:cubicBezTo>
                <a:cubicBezTo>
                  <a:pt x="1713289" y="-48890"/>
                  <a:pt x="1920542" y="8269"/>
                  <a:pt x="2165484" y="0"/>
                </a:cubicBezTo>
                <a:cubicBezTo>
                  <a:pt x="2410426" y="-8269"/>
                  <a:pt x="2615493" y="79198"/>
                  <a:pt x="2841827" y="0"/>
                </a:cubicBezTo>
                <a:cubicBezTo>
                  <a:pt x="3068161" y="-79198"/>
                  <a:pt x="3117954" y="10336"/>
                  <a:pt x="3310521" y="0"/>
                </a:cubicBezTo>
                <a:cubicBezTo>
                  <a:pt x="3503088" y="-10336"/>
                  <a:pt x="3905779" y="92996"/>
                  <a:pt x="4152983" y="0"/>
                </a:cubicBezTo>
                <a:cubicBezTo>
                  <a:pt x="4190952" y="133903"/>
                  <a:pt x="4087788" y="422225"/>
                  <a:pt x="4152983" y="662398"/>
                </a:cubicBezTo>
                <a:cubicBezTo>
                  <a:pt x="4218178" y="902571"/>
                  <a:pt x="4116505" y="952577"/>
                  <a:pt x="4152983" y="1202775"/>
                </a:cubicBezTo>
                <a:cubicBezTo>
                  <a:pt x="4189461" y="1452973"/>
                  <a:pt x="4124115" y="1546489"/>
                  <a:pt x="4152983" y="1824499"/>
                </a:cubicBezTo>
                <a:cubicBezTo>
                  <a:pt x="4181851" y="2102509"/>
                  <a:pt x="4139074" y="2139365"/>
                  <a:pt x="4152983" y="2324203"/>
                </a:cubicBezTo>
                <a:cubicBezTo>
                  <a:pt x="4166892" y="2509041"/>
                  <a:pt x="4098720" y="2745297"/>
                  <a:pt x="4152983" y="2864580"/>
                </a:cubicBezTo>
                <a:cubicBezTo>
                  <a:pt x="4207246" y="2983863"/>
                  <a:pt x="4133160" y="3165263"/>
                  <a:pt x="4152983" y="3404957"/>
                </a:cubicBezTo>
                <a:cubicBezTo>
                  <a:pt x="4172806" y="3644651"/>
                  <a:pt x="4083891" y="3934761"/>
                  <a:pt x="4152983" y="4067355"/>
                </a:cubicBezTo>
                <a:cubicBezTo>
                  <a:pt x="3924615" y="4103468"/>
                  <a:pt x="3763130" y="4007231"/>
                  <a:pt x="3642759" y="4067355"/>
                </a:cubicBezTo>
                <a:cubicBezTo>
                  <a:pt x="3522388" y="4127479"/>
                  <a:pt x="3159880" y="4057738"/>
                  <a:pt x="2966416" y="4067355"/>
                </a:cubicBezTo>
                <a:cubicBezTo>
                  <a:pt x="2772952" y="4076972"/>
                  <a:pt x="2594476" y="4064899"/>
                  <a:pt x="2290073" y="4067355"/>
                </a:cubicBezTo>
                <a:cubicBezTo>
                  <a:pt x="1985670" y="4069811"/>
                  <a:pt x="1845751" y="3999163"/>
                  <a:pt x="1655260" y="4067355"/>
                </a:cubicBezTo>
                <a:cubicBezTo>
                  <a:pt x="1464769" y="4135547"/>
                  <a:pt x="1251037" y="4067026"/>
                  <a:pt x="1061977" y="4067355"/>
                </a:cubicBezTo>
                <a:cubicBezTo>
                  <a:pt x="872917" y="4067684"/>
                  <a:pt x="798902" y="4061321"/>
                  <a:pt x="593283" y="4067355"/>
                </a:cubicBezTo>
                <a:cubicBezTo>
                  <a:pt x="387664" y="4073389"/>
                  <a:pt x="195088" y="4009947"/>
                  <a:pt x="0" y="4067355"/>
                </a:cubicBezTo>
                <a:cubicBezTo>
                  <a:pt x="-66707" y="3864118"/>
                  <a:pt x="44679" y="3665665"/>
                  <a:pt x="0" y="3445631"/>
                </a:cubicBezTo>
                <a:cubicBezTo>
                  <a:pt x="-44679" y="3225597"/>
                  <a:pt x="19146" y="3164596"/>
                  <a:pt x="0" y="2945927"/>
                </a:cubicBezTo>
                <a:cubicBezTo>
                  <a:pt x="-19146" y="2727258"/>
                  <a:pt x="26623" y="2706761"/>
                  <a:pt x="0" y="2486897"/>
                </a:cubicBezTo>
                <a:cubicBezTo>
                  <a:pt x="-26623" y="2267033"/>
                  <a:pt x="41828" y="2213906"/>
                  <a:pt x="0" y="2027867"/>
                </a:cubicBezTo>
                <a:cubicBezTo>
                  <a:pt x="-41828" y="1841828"/>
                  <a:pt x="46745" y="1688702"/>
                  <a:pt x="0" y="1365469"/>
                </a:cubicBezTo>
                <a:cubicBezTo>
                  <a:pt x="-46745" y="1042236"/>
                  <a:pt x="25388" y="1103492"/>
                  <a:pt x="0" y="906439"/>
                </a:cubicBezTo>
                <a:cubicBezTo>
                  <a:pt x="-25388" y="709386"/>
                  <a:pt x="52807" y="20494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126959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C2E90C51-AF22-918F-5468-AD05E39C83E8}"/>
              </a:ext>
            </a:extLst>
          </p:cNvPr>
          <p:cNvSpPr txBox="1">
            <a:spLocks/>
          </p:cNvSpPr>
          <p:nvPr/>
        </p:nvSpPr>
        <p:spPr>
          <a:xfrm>
            <a:off x="656576" y="3241248"/>
            <a:ext cx="1939143" cy="35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 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1D90CA-8693-D66F-A94F-AF31D3C64ADB}"/>
              </a:ext>
            </a:extLst>
          </p:cNvPr>
          <p:cNvCxnSpPr/>
          <p:nvPr/>
        </p:nvCxnSpPr>
        <p:spPr>
          <a:xfrm>
            <a:off x="4345858" y="3982065"/>
            <a:ext cx="0" cy="471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20E6F8-AD88-9772-F43D-9C67439DA363}"/>
              </a:ext>
            </a:extLst>
          </p:cNvPr>
          <p:cNvCxnSpPr/>
          <p:nvPr/>
        </p:nvCxnSpPr>
        <p:spPr>
          <a:xfrm>
            <a:off x="4837471" y="3982065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521270A-3AAB-28AD-AC01-0331E23D1F22}"/>
              </a:ext>
            </a:extLst>
          </p:cNvPr>
          <p:cNvSpPr txBox="1">
            <a:spLocks/>
          </p:cNvSpPr>
          <p:nvPr/>
        </p:nvSpPr>
        <p:spPr>
          <a:xfrm>
            <a:off x="656575" y="3676532"/>
            <a:ext cx="3089515" cy="35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A1B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(Residuals are not white noise)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E90EEE-DE49-FFDD-D0D1-DC64FC4BD951}"/>
              </a:ext>
            </a:extLst>
          </p:cNvPr>
          <p:cNvCxnSpPr/>
          <p:nvPr/>
        </p:nvCxnSpPr>
        <p:spPr>
          <a:xfrm>
            <a:off x="5319252" y="3982065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BB4F84-95EC-5DF0-7FBE-E64FEB92066B}"/>
              </a:ext>
            </a:extLst>
          </p:cNvPr>
          <p:cNvCxnSpPr/>
          <p:nvPr/>
        </p:nvCxnSpPr>
        <p:spPr>
          <a:xfrm flipV="1">
            <a:off x="7266039" y="3500284"/>
            <a:ext cx="0" cy="176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9A383E-4EA6-87CC-66D8-43516489CB67}"/>
              </a:ext>
            </a:extLst>
          </p:cNvPr>
          <p:cNvCxnSpPr/>
          <p:nvPr/>
        </p:nvCxnSpPr>
        <p:spPr>
          <a:xfrm flipV="1">
            <a:off x="7757652" y="3323303"/>
            <a:ext cx="0" cy="353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17E1E9-A1B2-CF3E-FE8D-99F8C3E99456}"/>
              </a:ext>
            </a:extLst>
          </p:cNvPr>
          <p:cNvCxnSpPr>
            <a:cxnSpLocks/>
          </p:cNvCxnSpPr>
          <p:nvPr/>
        </p:nvCxnSpPr>
        <p:spPr>
          <a:xfrm flipV="1">
            <a:off x="8239432" y="3205316"/>
            <a:ext cx="0" cy="471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C7EDEFE-9B32-1B7F-42FE-C38805FF5BEE}"/>
              </a:ext>
            </a:extLst>
          </p:cNvPr>
          <p:cNvSpPr txBox="1">
            <a:spLocks/>
          </p:cNvSpPr>
          <p:nvPr/>
        </p:nvSpPr>
        <p:spPr>
          <a:xfrm>
            <a:off x="6276013" y="1801037"/>
            <a:ext cx="349045" cy="35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BA685EA4-DC07-7473-FE11-EDD5AE6C508F}"/>
              </a:ext>
            </a:extLst>
          </p:cNvPr>
          <p:cNvSpPr txBox="1">
            <a:spLocks/>
          </p:cNvSpPr>
          <p:nvPr/>
        </p:nvSpPr>
        <p:spPr>
          <a:xfrm>
            <a:off x="8003460" y="3863614"/>
            <a:ext cx="349045" cy="35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30" name="Content Placeholder 6">
            <a:extLst>
              <a:ext uri="{FF2B5EF4-FFF2-40B4-BE49-F238E27FC236}">
                <a16:creationId xmlns:a16="http://schemas.microsoft.com/office/drawing/2014/main" id="{8652AC27-94EE-E1A8-E315-08D1BF4B42FE}"/>
              </a:ext>
            </a:extLst>
          </p:cNvPr>
          <p:cNvSpPr txBox="1">
            <a:spLocks/>
          </p:cNvSpPr>
          <p:nvPr/>
        </p:nvSpPr>
        <p:spPr>
          <a:xfrm>
            <a:off x="656576" y="5261588"/>
            <a:ext cx="3089515" cy="35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modeling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5AE459-0F29-DFD0-F36B-C83D5906DBE0}"/>
              </a:ext>
            </a:extLst>
          </p:cNvPr>
          <p:cNvCxnSpPr>
            <a:cxnSpLocks/>
          </p:cNvCxnSpPr>
          <p:nvPr/>
        </p:nvCxnSpPr>
        <p:spPr>
          <a:xfrm flipV="1">
            <a:off x="6298710" y="1728198"/>
            <a:ext cx="0" cy="264597"/>
          </a:xfrm>
          <a:prstGeom prst="straightConnector1">
            <a:avLst/>
          </a:prstGeom>
          <a:ln>
            <a:solidFill>
              <a:srgbClr val="8E8E8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58A46-4282-96A3-37A3-07AE9A27E47E}"/>
              </a:ext>
            </a:extLst>
          </p:cNvPr>
          <p:cNvCxnSpPr>
            <a:cxnSpLocks/>
          </p:cNvCxnSpPr>
          <p:nvPr/>
        </p:nvCxnSpPr>
        <p:spPr>
          <a:xfrm>
            <a:off x="8207886" y="3816439"/>
            <a:ext cx="175099" cy="0"/>
          </a:xfrm>
          <a:prstGeom prst="straightConnector1">
            <a:avLst/>
          </a:prstGeom>
          <a:ln>
            <a:solidFill>
              <a:srgbClr val="8E8E8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6BB0B9-97E1-9986-4874-2EECD84FA619}"/>
              </a:ext>
            </a:extLst>
          </p:cNvPr>
          <p:cNvSpPr txBox="1"/>
          <p:nvPr/>
        </p:nvSpPr>
        <p:spPr>
          <a:xfrm>
            <a:off x="7894158" y="3393075"/>
            <a:ext cx="44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DD93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="1" baseline="-25000" dirty="0">
                <a:solidFill>
                  <a:srgbClr val="DD93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="1" dirty="0">
                <a:solidFill>
                  <a:srgbClr val="DD93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rgbClr val="DD939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5BA3D-5D3F-5F9D-6DD8-EDA3EDCA5AAB}"/>
              </a:ext>
            </a:extLst>
          </p:cNvPr>
          <p:cNvSpPr txBox="1"/>
          <p:nvPr/>
        </p:nvSpPr>
        <p:spPr>
          <a:xfrm>
            <a:off x="4407310" y="4025151"/>
            <a:ext cx="44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b="1" dirty="0">
                <a:solidFill>
                  <a:srgbClr val="A1B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1400" b="1" baseline="-25000" dirty="0">
                <a:solidFill>
                  <a:srgbClr val="A1B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="1" dirty="0">
                <a:solidFill>
                  <a:srgbClr val="A1B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rgbClr val="A1BB6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6C097-2FCF-C676-19BD-950FF6AC8736}"/>
              </a:ext>
            </a:extLst>
          </p:cNvPr>
          <p:cNvSpPr txBox="1"/>
          <p:nvPr/>
        </p:nvSpPr>
        <p:spPr>
          <a:xfrm rot="20314093">
            <a:off x="7572153" y="2850029"/>
            <a:ext cx="759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5A8D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endParaRPr lang="en-US" sz="1400" dirty="0">
              <a:solidFill>
                <a:srgbClr val="5A8D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35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2" grpId="0"/>
      <p:bldP spid="16" grpId="0"/>
      <p:bldP spid="27" grpId="0"/>
      <p:bldP spid="28" grpId="0"/>
      <p:bldP spid="30" grpId="0"/>
      <p:bldP spid="9" grpId="0"/>
      <p:bldP spid="11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Preprocessing: Stationarity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E29063-48B3-7EB4-382C-51845583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32200D-2C14-9226-6EFB-E57C8FA8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C65326E-D85B-B37F-CCC7-E8FA5D4F3566}"/>
              </a:ext>
            </a:extLst>
          </p:cNvPr>
          <p:cNvSpPr txBox="1">
            <a:spLocks/>
          </p:cNvSpPr>
          <p:nvPr/>
        </p:nvSpPr>
        <p:spPr>
          <a:xfrm>
            <a:off x="656575" y="1417635"/>
            <a:ext cx="8030225" cy="4845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stationary series?</a:t>
            </a:r>
          </a:p>
          <a:p>
            <a:pPr marL="0" indent="0">
              <a:buClr>
                <a:schemeClr val="tx2"/>
              </a:buClr>
              <a:buFont typeface="Arial"/>
              <a:buNone/>
            </a:pP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time series that has consistent statistical characteristics, including an unchanging mean and variance, throughout time.</a:t>
            </a: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does it matter?</a:t>
            </a: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Intuitively, the parameters will not be time dependent.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E7626E3D-596D-A225-D943-B78C4EA6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13137"/>
              </p:ext>
            </p:extLst>
          </p:nvPr>
        </p:nvGraphicFramePr>
        <p:xfrm>
          <a:off x="2492057" y="2779054"/>
          <a:ext cx="4159885" cy="2131171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6248">
                  <a:extLst>
                    <a:ext uri="{9D8B030D-6E8A-4147-A177-3AD203B41FA5}">
                      <a16:colId xmlns:a16="http://schemas.microsoft.com/office/drawing/2014/main" val="2560079879"/>
                    </a:ext>
                  </a:extLst>
                </a:gridCol>
                <a:gridCol w="2133637">
                  <a:extLst>
                    <a:ext uri="{9D8B030D-6E8A-4147-A177-3AD203B41FA5}">
                      <a16:colId xmlns:a16="http://schemas.microsoft.com/office/drawing/2014/main" val="567541029"/>
                    </a:ext>
                  </a:extLst>
                </a:gridCol>
              </a:tblGrid>
              <a:tr h="7459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do we test if a series is stationary?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do we make a time series stationary?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412805"/>
                  </a:ext>
                </a:extLst>
              </a:tr>
              <a:tr h="31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Visually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Differencing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768660"/>
                  </a:ext>
                </a:extLst>
              </a:tr>
              <a:tr h="5327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ACF and PACF plots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transformations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86692"/>
                  </a:ext>
                </a:extLst>
              </a:tr>
              <a:tr h="5327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Statistical hypothesis testing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62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3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Preprocessing: Stationarity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E29063-48B3-7EB4-382C-51845583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32200D-2C14-9226-6EFB-E57C8FA8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C65326E-D85B-B37F-CCC7-E8FA5D4F3566}"/>
              </a:ext>
            </a:extLst>
          </p:cNvPr>
          <p:cNvSpPr txBox="1">
            <a:spLocks/>
          </p:cNvSpPr>
          <p:nvPr/>
        </p:nvSpPr>
        <p:spPr>
          <a:xfrm>
            <a:off x="656575" y="1417637"/>
            <a:ext cx="794173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order differencing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E31595-35AA-5368-3E9F-D2DF0D7B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218" y="1782761"/>
            <a:ext cx="2991612" cy="160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1A638A-A5EB-7D88-967A-C651F897A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70" y="1782762"/>
            <a:ext cx="2991612" cy="1609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BBEFF0-3A99-D1A6-51DD-028E7BDF7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70" y="3319462"/>
            <a:ext cx="2991612" cy="1609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4F948D-954B-2149-C1BD-DC2634E9F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218" y="3318463"/>
            <a:ext cx="2991612" cy="1609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73720C-89DC-0365-A8FA-2A2C0D2F1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170" y="4929187"/>
            <a:ext cx="2991612" cy="16097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BAAA1E-51A7-7DB9-A5F4-AB3EECD30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220" y="4946974"/>
            <a:ext cx="2991612" cy="160972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7FDA16-3D36-8B52-A23F-65D8B4102CF2}"/>
              </a:ext>
            </a:extLst>
          </p:cNvPr>
          <p:cNvCxnSpPr/>
          <p:nvPr/>
        </p:nvCxnSpPr>
        <p:spPr>
          <a:xfrm>
            <a:off x="3854245" y="2684206"/>
            <a:ext cx="1435510" cy="0"/>
          </a:xfrm>
          <a:prstGeom prst="straightConnector1">
            <a:avLst/>
          </a:prstGeom>
          <a:ln>
            <a:solidFill>
              <a:srgbClr val="D4002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B5E735-1A10-9948-1C4E-8EEBA62A57A9}"/>
              </a:ext>
            </a:extLst>
          </p:cNvPr>
          <p:cNvCxnSpPr/>
          <p:nvPr/>
        </p:nvCxnSpPr>
        <p:spPr>
          <a:xfrm>
            <a:off x="3854245" y="4211816"/>
            <a:ext cx="1435510" cy="0"/>
          </a:xfrm>
          <a:prstGeom prst="straightConnector1">
            <a:avLst/>
          </a:prstGeom>
          <a:ln>
            <a:solidFill>
              <a:srgbClr val="D4002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328B06-C888-5C86-C032-4A5FD9B98463}"/>
              </a:ext>
            </a:extLst>
          </p:cNvPr>
          <p:cNvCxnSpPr/>
          <p:nvPr/>
        </p:nvCxnSpPr>
        <p:spPr>
          <a:xfrm>
            <a:off x="3857657" y="5751836"/>
            <a:ext cx="1435510" cy="0"/>
          </a:xfrm>
          <a:prstGeom prst="straightConnector1">
            <a:avLst/>
          </a:prstGeom>
          <a:ln>
            <a:solidFill>
              <a:srgbClr val="D4002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F591F8-47AA-CD2D-D4DC-51CA70759E40}"/>
              </a:ext>
            </a:extLst>
          </p:cNvPr>
          <p:cNvSpPr txBox="1"/>
          <p:nvPr/>
        </p:nvSpPr>
        <p:spPr>
          <a:xfrm>
            <a:off x="3830310" y="2218292"/>
            <a:ext cx="145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8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= y</a:t>
            </a:r>
            <a:r>
              <a:rPr lang="en-US" sz="18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y</a:t>
            </a:r>
            <a:r>
              <a:rPr lang="en-US" sz="18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E062D7-1178-5E50-848D-3BC2E00290C7}"/>
              </a:ext>
            </a:extLst>
          </p:cNvPr>
          <p:cNvSpPr txBox="1"/>
          <p:nvPr/>
        </p:nvSpPr>
        <p:spPr>
          <a:xfrm>
            <a:off x="4284406" y="3796777"/>
            <a:ext cx="575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8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1t</a:t>
            </a: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E6E9AF-528A-AEA9-F1BD-FD35E151E450}"/>
              </a:ext>
            </a:extLst>
          </p:cNvPr>
          <p:cNvSpPr txBox="1"/>
          <p:nvPr/>
        </p:nvSpPr>
        <p:spPr>
          <a:xfrm>
            <a:off x="4339847" y="5324386"/>
            <a:ext cx="575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8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2t</a:t>
            </a: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Preprocessing: Tests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637229" cy="456626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variable: y</a:t>
            </a:r>
            <a:r>
              <a:rPr lang="en-US" sz="1400" b="1" baseline="-25000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stationary</a:t>
            </a: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white noise</a:t>
            </a: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same applies for both input series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4B42A6-43D0-4D79-1A9B-80DF6EC34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5" t="21056" r="23797" b="59614"/>
          <a:stretch/>
        </p:blipFill>
        <p:spPr bwMode="auto">
          <a:xfrm>
            <a:off x="3669843" y="4221937"/>
            <a:ext cx="4938300" cy="1555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A4E64-591B-DB33-A0FF-7EC2AE7D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D7EBDD-A0BC-F7F9-4385-2FC37CDD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ED5623F-61FA-AEFC-B38B-F68461440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46" t="46881" r="28611" b="27473"/>
          <a:stretch/>
        </p:blipFill>
        <p:spPr bwMode="auto">
          <a:xfrm>
            <a:off x="4407805" y="1873068"/>
            <a:ext cx="3503389" cy="2059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021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Autoregressive Models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1417638"/>
            <a:ext cx="8008408" cy="849312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AR models?</a:t>
            </a:r>
          </a:p>
          <a:p>
            <a:pPr marL="0" indent="0">
              <a:buClr>
                <a:schemeClr val="tx2"/>
              </a:buClr>
              <a:buNone/>
            </a:pP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employed when past values of a time series can be used to model its future values.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4155B-0477-E696-7279-64487355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C1866-C5FA-399D-BB1B-58E512FD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D6646-3C52-32C8-B2D9-302B4A97F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21" t="24814" r="3548" b="16881"/>
          <a:stretch/>
        </p:blipFill>
        <p:spPr>
          <a:xfrm>
            <a:off x="2777939" y="2333625"/>
            <a:ext cx="3588121" cy="2333446"/>
          </a:xfrm>
          <a:prstGeom prst="rect">
            <a:avLst/>
          </a:prstGeom>
          <a:effectLst>
            <a:glow rad="101600">
              <a:srgbClr val="004B8D">
                <a:alpha val="6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C9130-5C19-757C-6EC0-1B763F351CB6}"/>
              </a:ext>
            </a:extLst>
          </p:cNvPr>
          <p:cNvSpPr txBox="1"/>
          <p:nvPr/>
        </p:nvSpPr>
        <p:spPr>
          <a:xfrm>
            <a:off x="811742" y="5127444"/>
            <a:ext cx="32279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AR(p) equation</a:t>
            </a:r>
          </a:p>
          <a:p>
            <a:pPr marL="0" indent="0">
              <a:buClr>
                <a:schemeClr val="tx2"/>
              </a:buClr>
              <a:buNone/>
            </a:pP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t-2 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… + 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t-p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400" b="1" baseline="-25000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1653C-644B-F89C-9D18-ED60BE1E1D61}"/>
              </a:ext>
            </a:extLst>
          </p:cNvPr>
          <p:cNvSpPr txBox="1"/>
          <p:nvPr/>
        </p:nvSpPr>
        <p:spPr>
          <a:xfrm>
            <a:off x="5991489" y="5127444"/>
            <a:ext cx="23407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estimation</a:t>
            </a:r>
          </a:p>
          <a:p>
            <a:pPr marL="0" indent="0">
              <a:buClr>
                <a:schemeClr val="tx2"/>
              </a:buClr>
              <a:buNone/>
            </a:pP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Ordinary least squares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908F8-15A9-D940-3E67-62F628376152}"/>
              </a:ext>
            </a:extLst>
          </p:cNvPr>
          <p:cNvSpPr txBox="1"/>
          <p:nvPr/>
        </p:nvSpPr>
        <p:spPr>
          <a:xfrm>
            <a:off x="2958006" y="4743369"/>
            <a:ext cx="3227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AR(1): How much was it yesterday?</a:t>
            </a: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5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 (Headings)"/>
              </a:rPr>
              <a:t>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40833" y="1209367"/>
            <a:ext cx="7941733" cy="4925962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 Black (Headings)"/>
              </a:rPr>
              <a:t>INTRODUCTION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 Black (Headings)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2"/>
                </a:solidFill>
                <a:latin typeface="Arial Black (Headings)"/>
              </a:rPr>
              <a:t>Objective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tx2"/>
              </a:solidFill>
              <a:latin typeface="Arial Black (Headings)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2"/>
                </a:solidFill>
                <a:latin typeface="Arial Black (Headings)"/>
              </a:rPr>
              <a:t>Data Visualization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tx2"/>
              </a:solidFill>
              <a:latin typeface="Arial Black (Headings)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2"/>
                </a:solidFill>
                <a:latin typeface="Arial Black (Headings)"/>
              </a:rPr>
              <a:t>Flow Chart</a:t>
            </a:r>
            <a:br>
              <a:rPr lang="en-US" sz="1400" dirty="0">
                <a:latin typeface="Arial Black (Headings)"/>
              </a:rPr>
            </a:br>
            <a:endParaRPr lang="en-US" sz="1400" dirty="0">
              <a:latin typeface="Arial Black (Headings)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 Black (Headings)"/>
              </a:rPr>
              <a:t>ANALYSIS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 Black (Headings)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2"/>
                </a:solidFill>
                <a:latin typeface="Arial Black (Headings)"/>
              </a:rPr>
              <a:t>Preprocessing Data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chemeClr val="tx2"/>
              </a:solidFill>
              <a:latin typeface="Arial Black (Headings)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2"/>
                </a:solidFill>
                <a:latin typeface="Arial Black (Headings)"/>
              </a:rPr>
              <a:t>Autoregressive and Moving Average Models</a:t>
            </a:r>
            <a:br>
              <a:rPr lang="en-US" sz="1400" b="1" dirty="0">
                <a:solidFill>
                  <a:schemeClr val="tx2"/>
                </a:solidFill>
                <a:latin typeface="Arial Black (Headings)"/>
              </a:rPr>
            </a:br>
            <a:endParaRPr lang="en-US" sz="1400" b="1" dirty="0">
              <a:solidFill>
                <a:schemeClr val="tx2"/>
              </a:solidFill>
              <a:latin typeface="Arial Black (Headings)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2"/>
                </a:solidFill>
                <a:latin typeface="Arial Black (Headings)"/>
              </a:rPr>
              <a:t>Transfer Function</a:t>
            </a:r>
            <a:br>
              <a:rPr lang="en-US" sz="1400" b="1" dirty="0">
                <a:solidFill>
                  <a:schemeClr val="tx2"/>
                </a:solidFill>
                <a:latin typeface="Arial Black (Headings)"/>
              </a:rPr>
            </a:br>
            <a:endParaRPr lang="en-US" sz="1400" b="1" dirty="0">
              <a:solidFill>
                <a:schemeClr val="tx2"/>
              </a:solidFill>
              <a:latin typeface="Arial Black (Headings)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2"/>
                </a:solidFill>
                <a:latin typeface="Arial Black (Headings)"/>
              </a:rPr>
              <a:t>Diagnostics and Final Model</a:t>
            </a:r>
            <a:br>
              <a:rPr lang="en-US" sz="1400" b="1" dirty="0">
                <a:solidFill>
                  <a:schemeClr val="tx2"/>
                </a:solidFill>
                <a:latin typeface="Arial Black (Headings)"/>
              </a:rPr>
            </a:br>
            <a:endParaRPr lang="en-US" sz="1400" b="1" dirty="0">
              <a:solidFill>
                <a:schemeClr val="tx2"/>
              </a:solidFill>
              <a:latin typeface="Arial Black (Headings)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 Black (Headings)"/>
              </a:rPr>
              <a:t>RESULTS</a:t>
            </a:r>
            <a:br>
              <a:rPr lang="en-US" sz="1400" dirty="0">
                <a:latin typeface="Arial Black (Headings)"/>
              </a:rPr>
            </a:br>
            <a:endParaRPr lang="en-US" sz="1400" dirty="0">
              <a:latin typeface="Arial Black (Headings)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 Black (Headings)"/>
              </a:rPr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1C9CA-5E84-1675-3CBA-B80BE5D1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907A3-0FE5-3BA9-50F7-62E246E2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Moving Average Models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1417637"/>
            <a:ext cx="8008408" cy="868363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MA models?</a:t>
            </a:r>
          </a:p>
          <a:p>
            <a:pPr marL="0" indent="0">
              <a:buClr>
                <a:schemeClr val="tx2"/>
              </a:buClr>
              <a:buNone/>
            </a:pP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models use the past forecast errors to predict future values.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4155B-0477-E696-7279-64487355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C1866-C5FA-399D-BB1B-58E512FD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9130-5C19-757C-6EC0-1B763F351CB6}"/>
              </a:ext>
            </a:extLst>
          </p:cNvPr>
          <p:cNvSpPr txBox="1"/>
          <p:nvPr/>
        </p:nvSpPr>
        <p:spPr>
          <a:xfrm>
            <a:off x="811742" y="5127444"/>
            <a:ext cx="32279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MA(q) equation</a:t>
            </a:r>
          </a:p>
          <a:p>
            <a:pPr>
              <a:buClr>
                <a:schemeClr val="tx2"/>
              </a:buClr>
            </a:pP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µ + 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t-2 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… + 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t-q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l-GR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14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400" b="1" baseline="-25000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1653C-644B-F89C-9D18-ED60BE1E1D61}"/>
              </a:ext>
            </a:extLst>
          </p:cNvPr>
          <p:cNvSpPr txBox="1"/>
          <p:nvPr/>
        </p:nvSpPr>
        <p:spPr>
          <a:xfrm>
            <a:off x="5991489" y="5127444"/>
            <a:ext cx="23407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estimation</a:t>
            </a:r>
          </a:p>
          <a:p>
            <a:pPr marL="0" indent="0">
              <a:buClr>
                <a:schemeClr val="tx2"/>
              </a:buClr>
              <a:buNone/>
            </a:pP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Ordinary least squares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908F8-15A9-D940-3E67-62F628376152}"/>
              </a:ext>
            </a:extLst>
          </p:cNvPr>
          <p:cNvSpPr txBox="1"/>
          <p:nvPr/>
        </p:nvSpPr>
        <p:spPr>
          <a:xfrm>
            <a:off x="2958006" y="4743369"/>
            <a:ext cx="3595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MA(1): How wrong were you yesterday?</a:t>
            </a: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9C206-DD81-A9B6-42F2-BE01A1A69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07" t="25771" r="3440" b="16308"/>
          <a:stretch/>
        </p:blipFill>
        <p:spPr>
          <a:xfrm>
            <a:off x="2777939" y="2361724"/>
            <a:ext cx="3558060" cy="2284074"/>
          </a:xfrm>
          <a:prstGeom prst="rect">
            <a:avLst/>
          </a:prstGeom>
          <a:effectLst>
            <a:glow rad="101600">
              <a:srgbClr val="004B8D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9243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Transfer Function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4155B-0477-E696-7279-64487355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C1866-C5FA-399D-BB1B-58E512FD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21</a:t>
            </a:fld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866EFF4-6C9A-4765-E40F-DE976B47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1417638"/>
            <a:ext cx="8054804" cy="820737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transfer function?</a:t>
            </a:r>
          </a:p>
          <a:p>
            <a:pPr marL="0" indent="0">
              <a:buClr>
                <a:schemeClr val="tx2"/>
              </a:buClr>
              <a:buNone/>
            </a:pPr>
            <a:b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mathematical function that describes the input-output relationship of a system.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10A0F2-91F0-865D-E93D-FF3B7F87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02" y="2478015"/>
            <a:ext cx="2931196" cy="11978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E128-6150-A9D9-48B6-D7B3881457FC}"/>
                  </a:ext>
                </a:extLst>
              </p:cNvPr>
              <p:cNvSpPr txBox="1"/>
              <p:nvPr/>
            </p:nvSpPr>
            <p:spPr>
              <a:xfrm>
                <a:off x="745067" y="3915542"/>
                <a:ext cx="2361335" cy="971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Clr>
                    <a:schemeClr val="tx2"/>
                  </a:buClr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series equation</a:t>
                </a:r>
              </a:p>
              <a:p>
                <a:pPr marL="0" indent="0">
                  <a:buClr>
                    <a:schemeClr val="tx2"/>
                  </a:buClr>
                  <a:buNone/>
                </a:pPr>
                <a:b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l-GR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num>
                        <m:den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0" dirty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p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</m:sSup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p>
                      </m:sSubSup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E128-6150-A9D9-48B6-D7B38814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" y="3915542"/>
                <a:ext cx="2361335" cy="971804"/>
              </a:xfrm>
              <a:prstGeom prst="rect">
                <a:avLst/>
              </a:prstGeom>
              <a:blipFill>
                <a:blip r:embed="rId3"/>
                <a:stretch>
                  <a:fillRect l="-773" t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F23B0E-64C6-FFB6-7388-883A5166CEF9}"/>
                  </a:ext>
                </a:extLst>
              </p:cNvPr>
              <p:cNvSpPr txBox="1"/>
              <p:nvPr/>
            </p:nvSpPr>
            <p:spPr>
              <a:xfrm>
                <a:off x="5218471" y="3915542"/>
                <a:ext cx="3581400" cy="166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Clr>
                    <a:schemeClr val="tx2"/>
                  </a:buClr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Where:</a:t>
                </a:r>
              </a:p>
              <a:p>
                <a:pPr marL="0" indent="0">
                  <a:buClr>
                    <a:schemeClr val="tx2"/>
                  </a:buClr>
                  <a:buNone/>
                </a:pPr>
                <a:b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d>
                        <m:d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𝛚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𝛚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−…−</m:t>
                          </m:r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𝛚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𝛅</m:t>
                      </m:r>
                      <m:d>
                        <m:d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𝛅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𝛅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−…−</m:t>
                          </m:r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𝛅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400" b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Φ</m:t>
                          </m:r>
                        </m:e>
                        <m:sup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F23B0E-64C6-FFB6-7388-883A5166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471" y="3915542"/>
                <a:ext cx="3581400" cy="1660647"/>
              </a:xfrm>
              <a:prstGeom prst="rect">
                <a:avLst/>
              </a:prstGeom>
              <a:blipFill>
                <a:blip r:embed="rId4"/>
                <a:stretch>
                  <a:fillRect l="-510" t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2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Transfer Function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4155B-0477-E696-7279-64487355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C1866-C5FA-399D-BB1B-58E512FD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6">
                <a:extLst>
                  <a:ext uri="{FF2B5EF4-FFF2-40B4-BE49-F238E27FC236}">
                    <a16:creationId xmlns:a16="http://schemas.microsoft.com/office/drawing/2014/main" id="{B866EFF4-6C9A-4765-E40F-DE976B479C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067" y="1417638"/>
                <a:ext cx="8054804" cy="47085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Clr>
                    <a:schemeClr val="tx2"/>
                  </a:buClr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Equation explanation</a:t>
                </a: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l-GR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num>
                        <m:den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0" dirty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p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</m:sSup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p>
                      </m:sSubSup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𝐳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𝐭</m:t>
                        </m:r>
                      </m:sub>
                    </m:sSub>
                    <m:r>
                      <a:rPr lang="en-US" sz="1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𝐚𝐧𝐝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US" sz="1400" b="1" i="1" smtClean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  <m:sup>
                        <m:d>
                          <m:d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stationary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sz="1400" b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400" b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series, respectively</a:t>
                </a: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400" b="1" i="0" smtClean="0">
                        <a:solidFill>
                          <a:srgbClr val="D4002D"/>
                        </a:solidFill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model intercept</a:t>
                </a: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b="1" i="0" smtClean="0">
                        <a:solidFill>
                          <a:srgbClr val="D4002D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scale parameter</a:t>
                </a: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b="1" dirty="0" smtClean="0">
                        <a:solidFill>
                          <a:srgbClr val="D4002D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backshift operator such that: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dirty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a:rPr lang="en-US" sz="1400" b="1" i="1" dirty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sSub>
                      <m:sSubPr>
                        <m:ctrlP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1400" b="1" i="1" dirty="0">
                  <a:solidFill>
                    <a:srgbClr val="004B8D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endParaRPr lang="en-US" sz="1400" b="1" i="1" dirty="0">
                  <a:solidFill>
                    <a:srgbClr val="004B8D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b="1" i="0" smtClean="0">
                        <a:solidFill>
                          <a:srgbClr val="D4002D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number of periods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starts affecting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1400" b="1" i="1" dirty="0">
                  <a:solidFill>
                    <a:srgbClr val="004B8D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endParaRPr lang="en-US" sz="1400" b="1" i="1" dirty="0">
                  <a:solidFill>
                    <a:srgbClr val="004B8D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b="1" smtClean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operator of order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4B8D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4B8D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number of past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sz="1400" b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  <m:sup>
                        <m:d>
                          <m:dPr>
                            <m:ctrlPr>
                              <a:rPr lang="en-US" sz="1400" b="1" i="1">
                                <a:solidFill>
                                  <a:srgbClr val="004B8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>
                                <a:solidFill>
                                  <a:srgbClr val="004B8D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values influencing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𝐳</m:t>
                        </m:r>
                      </m:e>
                      <m:sub>
                        <m:r>
                          <a:rPr lang="en-US" sz="1400" b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𝐭</m:t>
                        </m:r>
                      </m:sub>
                    </m:sSub>
                  </m:oMath>
                </a14:m>
                <a:endParaRPr lang="en-US" sz="1400" b="1" i="1" dirty="0">
                  <a:solidFill>
                    <a:srgbClr val="004B8D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endParaRPr lang="en-US" sz="1400" b="1" i="1" dirty="0">
                  <a:solidFill>
                    <a:srgbClr val="004B8D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b="1" smtClean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𝛅</m:t>
                    </m:r>
                    <m:d>
                      <m:d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operator of order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number of its own past values to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𝐳</m:t>
                        </m:r>
                      </m:e>
                      <m:sub>
                        <m:r>
                          <a:rPr lang="en-US" sz="1400" b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related</a:t>
                </a:r>
              </a:p>
            </p:txBody>
          </p:sp>
        </mc:Choice>
        <mc:Fallback xmlns="">
          <p:sp>
            <p:nvSpPr>
              <p:cNvPr id="2" name="Content Placeholder 6">
                <a:extLst>
                  <a:ext uri="{FF2B5EF4-FFF2-40B4-BE49-F238E27FC236}">
                    <a16:creationId xmlns:a16="http://schemas.microsoft.com/office/drawing/2014/main" id="{B866EFF4-6C9A-4765-E40F-DE976B479C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067" y="1417638"/>
                <a:ext cx="8054804" cy="4708526"/>
              </a:xfrm>
              <a:blipFill>
                <a:blip r:embed="rId2"/>
                <a:stretch>
                  <a:fillRect l="-227" t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53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Transfer Function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4155B-0477-E696-7279-64487355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C1866-C5FA-399D-BB1B-58E512FD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23</a:t>
            </a:fld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866EFF4-6C9A-4765-E40F-DE976B47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1417638"/>
            <a:ext cx="8054804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 steps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771D1DC-23BB-EB93-7598-3213519D5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4047809"/>
              </p:ext>
            </p:extLst>
          </p:nvPr>
        </p:nvGraphicFramePr>
        <p:xfrm>
          <a:off x="1101212" y="1730477"/>
          <a:ext cx="7433187" cy="4251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733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Transfer Function with the First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FB50-A610-930F-DD89-2DACE49F0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22" t="25432" r="28889" b="49630"/>
          <a:stretch/>
        </p:blipFill>
        <p:spPr bwMode="auto">
          <a:xfrm>
            <a:off x="4715933" y="1559309"/>
            <a:ext cx="3391933" cy="19921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3FAC0-87F4-90F6-82F6-9D0671F17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16050" r="23611" b="51111"/>
          <a:stretch/>
        </p:blipFill>
        <p:spPr bwMode="auto">
          <a:xfrm>
            <a:off x="4188537" y="3551500"/>
            <a:ext cx="4395182" cy="2327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input filter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ARIMA([1,6,7,9], 1, [2])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parameters are significant</a:t>
            </a:r>
            <a:b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autocorrelation in the residuals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4155B-0477-E696-7279-64487355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C1866-C5FA-399D-BB1B-58E512FD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9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Transfer Function with the First Input</a:t>
            </a:r>
          </a:p>
        </p:txBody>
      </p:sp>
      <p:pic>
        <p:nvPicPr>
          <p:cNvPr id="2" name="Picture 1" descr="Residual Correlation Diagnostics for x1(1)">
            <a:extLst>
              <a:ext uri="{FF2B5EF4-FFF2-40B4-BE49-F238E27FC236}">
                <a16:creationId xmlns:a16="http://schemas.microsoft.com/office/drawing/2014/main" id="{5D66A330-C40F-B7DD-37E4-07C15DB36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500386"/>
            <a:ext cx="5150387" cy="38572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8E559-4CDC-0BB1-4301-4AD57957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49AD1-4FE4-CAE2-298B-2AF910F7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82C1310-F103-AE76-B263-4DF60746613D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2804377" cy="4708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input filter</a:t>
            </a:r>
          </a:p>
          <a:p>
            <a:pPr marL="0" indent="0">
              <a:buClr>
                <a:schemeClr val="tx2"/>
              </a:buClr>
              <a:buFont typeface="Arial"/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Residuals are not autocorrelated</a:t>
            </a:r>
            <a:b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(Once again)</a:t>
            </a:r>
            <a:b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Residuals are white noise</a:t>
            </a:r>
          </a:p>
        </p:txBody>
      </p:sp>
    </p:spTree>
    <p:extLst>
      <p:ext uri="{BB962C8B-B14F-4D97-AF65-F5344CB8AC3E}">
        <p14:creationId xmlns:p14="http://schemas.microsoft.com/office/powerpoint/2010/main" val="75145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Transfer Function with the First Input</a:t>
            </a:r>
          </a:p>
        </p:txBody>
      </p:sp>
      <p:pic>
        <p:nvPicPr>
          <p:cNvPr id="3" name="Picture 2" descr="Residual Normality Diagnostics for x1(1)">
            <a:extLst>
              <a:ext uri="{FF2B5EF4-FFF2-40B4-BE49-F238E27FC236}">
                <a16:creationId xmlns:a16="http://schemas.microsoft.com/office/drawing/2014/main" id="{E4F51527-9EE0-ABE0-F9D6-D32B81E4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417638"/>
            <a:ext cx="5198334" cy="292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DBDC63-CED5-B896-B2BB-A84C47111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33" t="66781" r="25000" b="17037"/>
          <a:stretch/>
        </p:blipFill>
        <p:spPr bwMode="auto">
          <a:xfrm>
            <a:off x="4052582" y="4428474"/>
            <a:ext cx="4261228" cy="1225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8A52-69C1-D617-2149-1844882B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D0069-33B7-E5C9-71EF-224CA63A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26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547792-AFDB-9A44-BB2C-1D38E0300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input filter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is close to a Gaussian one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of a residual having a value of zero is high</a:t>
            </a:r>
            <a:b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squares estimation of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6250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Transfer Function with the First Input</a:t>
            </a:r>
          </a:p>
        </p:txBody>
      </p:sp>
      <p:pic>
        <p:nvPicPr>
          <p:cNvPr id="2" name="Picture 1" descr="Cross Correlations of y(1) and x1(1)">
            <a:extLst>
              <a:ext uri="{FF2B5EF4-FFF2-40B4-BE49-F238E27FC236}">
                <a16:creationId xmlns:a16="http://schemas.microsoft.com/office/drawing/2014/main" id="{3F858F5A-3486-90E8-5E7D-DD4DB856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27" y="1786108"/>
            <a:ext cx="4253746" cy="319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6D9514-686F-D275-5DD9-67E260F6B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35309" r="23611" b="42222"/>
          <a:stretch/>
        </p:blipFill>
        <p:spPr bwMode="auto">
          <a:xfrm>
            <a:off x="2674620" y="5046260"/>
            <a:ext cx="3794760" cy="13754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2338A-6FDC-4584-165E-8FFEF9B1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01B89-DFC4-5929-B9B9-57595336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BFE3D47-FAED-0789-8119-F6C424922E34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2804377" cy="43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input cross correlation</a:t>
            </a:r>
          </a:p>
        </p:txBody>
      </p:sp>
    </p:spTree>
    <p:extLst>
      <p:ext uri="{BB962C8B-B14F-4D97-AF65-F5344CB8AC3E}">
        <p14:creationId xmlns:p14="http://schemas.microsoft.com/office/powerpoint/2010/main" val="340795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Transfer Function with the First Input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BCDAE-8379-D31C-F327-751708D6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B10F6-89F9-C9EE-C2FA-67FDFD50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6D5F2BCD-CD9C-DFA1-0C4B-1BCED2DD90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068" y="1417638"/>
                <a:ext cx="7730338" cy="47085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First model equation</a:t>
                </a: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l-GR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𝛅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Where:</a:t>
                </a: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l-GR" sz="1400" b="1" i="1">
                                <a:solidFill>
                                  <a:srgbClr val="004B8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1400" b="1" i="0">
                                <a:solidFill>
                                  <a:srgbClr val="004B8D"/>
                                </a:solidFill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</m:acc>
                      </m:e>
                      <m:sub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 dirty="0">
                  <a:solidFill>
                    <a:srgbClr val="004B8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 dirty="0">
                  <a:solidFill>
                    <a:srgbClr val="004B8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1400" b="1" dirty="0">
                  <a:solidFill>
                    <a:srgbClr val="004B8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6D5F2BCD-CD9C-DFA1-0C4B-1BCED2DD9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8" y="1417638"/>
                <a:ext cx="7730338" cy="4708526"/>
              </a:xfrm>
              <a:prstGeom prst="rect">
                <a:avLst/>
              </a:prstGeom>
              <a:blipFill>
                <a:blip r:embed="rId2"/>
                <a:stretch>
                  <a:fillRect l="-237" t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EC68E3F-B5D2-83D9-4DFE-0EE4414DA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72" t="66913" r="30417" b="17778"/>
          <a:stretch/>
        </p:blipFill>
        <p:spPr bwMode="auto">
          <a:xfrm>
            <a:off x="3124200" y="2839180"/>
            <a:ext cx="2895600" cy="11796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31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Transfer Function with the First Input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8FD19D-9F79-ECA8-4893-7B6866485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95" t="12592" r="25138" b="65680"/>
          <a:stretch/>
        </p:blipFill>
        <p:spPr bwMode="auto">
          <a:xfrm>
            <a:off x="2502669" y="1920082"/>
            <a:ext cx="4138662" cy="1597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8AA02-7B6C-30FA-13AC-1D8082381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16297" r="23750" b="51358"/>
          <a:stretch/>
        </p:blipFill>
        <p:spPr bwMode="auto">
          <a:xfrm>
            <a:off x="2393408" y="3632795"/>
            <a:ext cx="4357184" cy="2283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BCDAE-8379-D31C-F327-751708D6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B10F6-89F9-C9EE-C2FA-67FDFD50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29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D5F2BCD-CD9C-DFA1-0C4B-1BCED2DD90B5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5341100" cy="44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Estimates and diagnostics</a:t>
            </a:r>
          </a:p>
        </p:txBody>
      </p:sp>
    </p:spTree>
    <p:extLst>
      <p:ext uri="{BB962C8B-B14F-4D97-AF65-F5344CB8AC3E}">
        <p14:creationId xmlns:p14="http://schemas.microsoft.com/office/powerpoint/2010/main" val="23659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 (Headings)"/>
              </a:rPr>
              <a:t>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15F4-1E51-60F0-2660-335CB1DE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4DD65-FC28-5581-974F-4A636BFA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5D630F9D-4E24-F06C-DA25-07D24ECC3D3C}"/>
              </a:ext>
            </a:extLst>
          </p:cNvPr>
          <p:cNvSpPr txBox="1">
            <a:spLocks/>
          </p:cNvSpPr>
          <p:nvPr/>
        </p:nvSpPr>
        <p:spPr>
          <a:xfrm>
            <a:off x="745067" y="1417638"/>
            <a:ext cx="7941733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mathematical models?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models are abstract representations of real-world systems or phenomena.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F9FF6BD3-0E8E-1FE7-86F9-EC0BD037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223122"/>
              </p:ext>
            </p:extLst>
          </p:nvPr>
        </p:nvGraphicFramePr>
        <p:xfrm>
          <a:off x="3246437" y="2700633"/>
          <a:ext cx="2651125" cy="237272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91342">
                  <a:extLst>
                    <a:ext uri="{9D8B030D-6E8A-4147-A177-3AD203B41FA5}">
                      <a16:colId xmlns:a16="http://schemas.microsoft.com/office/drawing/2014/main" val="2560079879"/>
                    </a:ext>
                  </a:extLst>
                </a:gridCol>
                <a:gridCol w="1359783">
                  <a:extLst>
                    <a:ext uri="{9D8B030D-6E8A-4147-A177-3AD203B41FA5}">
                      <a16:colId xmlns:a16="http://schemas.microsoft.com/office/drawing/2014/main" val="567541029"/>
                    </a:ext>
                  </a:extLst>
                </a:gridCol>
              </a:tblGrid>
              <a:tr h="52995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Deterministic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Stochastic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412805"/>
                  </a:ext>
                </a:extLst>
              </a:tr>
              <a:tr h="32820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Nonlinear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768660"/>
                  </a:ext>
                </a:extLst>
              </a:tr>
              <a:tr h="32820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86692"/>
                  </a:ext>
                </a:extLst>
              </a:tr>
              <a:tr h="32820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Discrete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62453"/>
                  </a:ext>
                </a:extLst>
              </a:tr>
              <a:tr h="32820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Empirical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Theoretical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4661"/>
                  </a:ext>
                </a:extLst>
              </a:tr>
              <a:tr h="52995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Parametric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Nonparametric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06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8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Transfer Function with the First Input</a:t>
            </a:r>
          </a:p>
        </p:txBody>
      </p:sp>
      <p:pic>
        <p:nvPicPr>
          <p:cNvPr id="2" name="Picture 1" descr="Residual Normality Diagnostics for y(1)">
            <a:extLst>
              <a:ext uri="{FF2B5EF4-FFF2-40B4-BE49-F238E27FC236}">
                <a16:creationId xmlns:a16="http://schemas.microsoft.com/office/drawing/2014/main" id="{8A4F1092-7686-53F2-1C2D-667525F92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52" y="1970104"/>
            <a:ext cx="5950696" cy="33439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559F4-2663-DD2C-591F-4D760944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4DC60-E1D9-29A1-F2A8-0D919C30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30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F863500-A593-3D12-E55E-EF3AFBDCB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95600" cy="489820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model diagnostics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0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 Black (Headings)"/>
              </a:rPr>
              <a:t>Transfer Function with the Second Input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559F4-2663-DD2C-591F-4D760944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4DC60-E1D9-29A1-F2A8-0D919C30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31D384F3-4202-595D-EACC-BE0E8285BF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068" y="1417638"/>
                <a:ext cx="7730338" cy="4938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Second input filter</a:t>
                </a: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r>
                  <a:rPr lang="en-US" sz="1400" b="1" dirty="0">
                    <a:solidFill>
                      <a:srgbClr val="004B8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ARIMA([1,6], 1, [1,3,15,18])</a:t>
                </a: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Second model equation</a:t>
                </a: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𝛅</m:t>
                                  </m:r>
                                </m:e>
                                <m:sub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Where:</a:t>
                </a: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l-GR" sz="1400" b="1" i="1">
                                <a:solidFill>
                                  <a:srgbClr val="004B8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1400" b="1" i="0">
                                <a:solidFill>
                                  <a:srgbClr val="004B8D"/>
                                </a:solidFill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</m:acc>
                      </m:e>
                      <m:sub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 dirty="0">
                  <a:solidFill>
                    <a:srgbClr val="004B8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1400" b="1" dirty="0">
                  <a:solidFill>
                    <a:srgbClr val="004B8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>
                        <a:solidFill>
                          <a:srgbClr val="004B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31D384F3-4202-595D-EACC-BE0E828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8" y="1417638"/>
                <a:ext cx="7730338" cy="4938712"/>
              </a:xfrm>
              <a:prstGeom prst="rect">
                <a:avLst/>
              </a:prstGeom>
              <a:blipFill>
                <a:blip r:embed="rId2"/>
                <a:stretch>
                  <a:fillRect l="-237" t="-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63FDD995-8370-E0F6-92CA-ED05C720B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68" t="70559" r="33011" b="17079"/>
          <a:stretch/>
        </p:blipFill>
        <p:spPr>
          <a:xfrm>
            <a:off x="3452813" y="3596149"/>
            <a:ext cx="2238373" cy="9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6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Diagnostics and Preliminary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559F4-2663-DD2C-591F-4D760944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4DC60-E1D9-29A1-F2A8-0D919C30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31D384F3-4202-595D-EACC-BE0E8285BF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068" y="1417638"/>
                <a:ext cx="7730338" cy="4938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Preliminary model equation</a:t>
                </a: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l-GR" sz="1400" b="1" i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𝛅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1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𝛅</m:t>
                                  </m:r>
                                </m:e>
                                <m:sub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Where:</a:t>
                </a: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31D384F3-4202-595D-EACC-BE0E828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8" y="1417638"/>
                <a:ext cx="7730338" cy="4938712"/>
              </a:xfrm>
              <a:prstGeom prst="rect">
                <a:avLst/>
              </a:prstGeom>
              <a:blipFill>
                <a:blip r:embed="rId2"/>
                <a:stretch>
                  <a:fillRect l="-237" t="-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92AECEA-D915-5653-257C-479642C326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3537290"/>
                  </p:ext>
                </p:extLst>
              </p:nvPr>
            </p:nvGraphicFramePr>
            <p:xfrm>
              <a:off x="2034867" y="3886994"/>
              <a:ext cx="5353665" cy="15544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784555">
                      <a:extLst>
                        <a:ext uri="{9D8B030D-6E8A-4147-A177-3AD203B41FA5}">
                          <a16:colId xmlns:a16="http://schemas.microsoft.com/office/drawing/2014/main" val="3801121952"/>
                        </a:ext>
                      </a:extLst>
                    </a:gridCol>
                    <a:gridCol w="1784555">
                      <a:extLst>
                        <a:ext uri="{9D8B030D-6E8A-4147-A177-3AD203B41FA5}">
                          <a16:colId xmlns:a16="http://schemas.microsoft.com/office/drawing/2014/main" val="3872994426"/>
                        </a:ext>
                      </a:extLst>
                    </a:gridCol>
                    <a:gridCol w="1784555">
                      <a:extLst>
                        <a:ext uri="{9D8B030D-6E8A-4147-A177-3AD203B41FA5}">
                          <a16:colId xmlns:a16="http://schemas.microsoft.com/office/drawing/2014/main" val="1966765982"/>
                        </a:ext>
                      </a:extLst>
                    </a:gridCol>
                  </a:tblGrid>
                  <a:tr h="419786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l-G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𝛍</m:t>
                                    </m:r>
                                  </m:e>
                                </m:acc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341133"/>
                      </a:ext>
                    </a:extLst>
                  </a:tr>
                  <a:tr h="419786"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l-GR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l-GR" sz="1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l-GR" sz="1400" b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𝛔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𝐚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400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400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0978"/>
                      </a:ext>
                    </a:extLst>
                  </a:tr>
                  <a:tr h="41978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9123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92AECEA-D915-5653-257C-479642C326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3537290"/>
                  </p:ext>
                </p:extLst>
              </p:nvPr>
            </p:nvGraphicFramePr>
            <p:xfrm>
              <a:off x="2034867" y="3886994"/>
              <a:ext cx="5353665" cy="15544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784555">
                      <a:extLst>
                        <a:ext uri="{9D8B030D-6E8A-4147-A177-3AD203B41FA5}">
                          <a16:colId xmlns:a16="http://schemas.microsoft.com/office/drawing/2014/main" val="3801121952"/>
                        </a:ext>
                      </a:extLst>
                    </a:gridCol>
                    <a:gridCol w="1784555">
                      <a:extLst>
                        <a:ext uri="{9D8B030D-6E8A-4147-A177-3AD203B41FA5}">
                          <a16:colId xmlns:a16="http://schemas.microsoft.com/office/drawing/2014/main" val="3872994426"/>
                        </a:ext>
                      </a:extLst>
                    </a:gridCol>
                    <a:gridCol w="1784555">
                      <a:extLst>
                        <a:ext uri="{9D8B030D-6E8A-4147-A177-3AD203B41FA5}">
                          <a16:colId xmlns:a16="http://schemas.microsoft.com/office/drawing/2014/main" val="196676598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6" t="-16471" r="-208191" b="-21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463" t="-16471" r="-107483" b="-21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167" t="-16471" r="-7850" b="-21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341133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6" t="-57895" r="-208191" b="-87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463" t="-115116" r="-107483" b="-1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167" t="-115116" r="-7850" b="-116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0978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463" t="-217647" r="-107483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167" t="-217647" r="-7850" b="-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9123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7816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Diagnostics and Preliminary model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E49891-45EF-F000-3EA6-B82791C98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t="19013" r="25139" b="53333"/>
          <a:stretch/>
        </p:blipFill>
        <p:spPr bwMode="auto">
          <a:xfrm>
            <a:off x="2731185" y="1969365"/>
            <a:ext cx="3822015" cy="188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08C08FFA-8C7F-7370-ACA2-AD552D146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34568" r="23611" b="23457"/>
          <a:stretch/>
        </p:blipFill>
        <p:spPr bwMode="auto">
          <a:xfrm>
            <a:off x="2661791" y="3854700"/>
            <a:ext cx="3960802" cy="2625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71BDC-F133-0028-3466-702D5D28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7FA48-4E1F-CD33-7A80-D85A8EAB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33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76B5AB8-6BB1-F311-23AF-F2261AE523F9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5341100" cy="44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Estimates and diagnostics</a:t>
            </a:r>
          </a:p>
        </p:txBody>
      </p:sp>
    </p:spTree>
    <p:extLst>
      <p:ext uri="{BB962C8B-B14F-4D97-AF65-F5344CB8AC3E}">
        <p14:creationId xmlns:p14="http://schemas.microsoft.com/office/powerpoint/2010/main" val="126854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Diagnostics and Preliminary model</a:t>
            </a:r>
            <a:endParaRPr lang="en-US" sz="2800" b="1" dirty="0"/>
          </a:p>
        </p:txBody>
      </p:sp>
      <p:pic>
        <p:nvPicPr>
          <p:cNvPr id="2" name="Picture 1" descr="Residual Correlation Diagnostics for y(1)">
            <a:extLst>
              <a:ext uri="{FF2B5EF4-FFF2-40B4-BE49-F238E27FC236}">
                <a16:creationId xmlns:a16="http://schemas.microsoft.com/office/drawing/2014/main" id="{90225880-5D60-43CE-9F6C-EAC0DEF6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945" y="1857771"/>
            <a:ext cx="5245510" cy="39341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37666-9723-92FE-1578-3EFCA972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31F56-93F7-38CC-D8AB-8EACFFB5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6AAF10B-8CC4-1FB6-CB18-2F23809F5D75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5341100" cy="44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better model is yet to be constructed</a:t>
            </a:r>
          </a:p>
        </p:txBody>
      </p:sp>
    </p:spTree>
    <p:extLst>
      <p:ext uri="{BB962C8B-B14F-4D97-AF65-F5344CB8AC3E}">
        <p14:creationId xmlns:p14="http://schemas.microsoft.com/office/powerpoint/2010/main" val="6273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 Black (Headings)"/>
              </a:rPr>
              <a:t>Diagnostics and Final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559F4-2663-DD2C-591F-4D760944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4DC60-E1D9-29A1-F2A8-0D919C30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31D384F3-4202-595D-EACC-BE0E8285BF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068" y="1417638"/>
                <a:ext cx="7730338" cy="4938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 model equation</a:t>
                </a: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l-GR" sz="1400" b="1" i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𝛅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1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𝛅</m:t>
                                  </m:r>
                                </m:e>
                                <m:sub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l-GR" sz="1400" b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baseline="-25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Where:</a:t>
                </a: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31D384F3-4202-595D-EACC-BE0E828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8" y="1417638"/>
                <a:ext cx="7730338" cy="4938712"/>
              </a:xfrm>
              <a:prstGeom prst="rect">
                <a:avLst/>
              </a:prstGeom>
              <a:blipFill>
                <a:blip r:embed="rId2"/>
                <a:stretch>
                  <a:fillRect l="-237" t="-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92AECEA-D915-5653-257C-479642C326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7485841"/>
                  </p:ext>
                </p:extLst>
              </p:nvPr>
            </p:nvGraphicFramePr>
            <p:xfrm>
              <a:off x="2034867" y="3886994"/>
              <a:ext cx="5353665" cy="15544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784555">
                      <a:extLst>
                        <a:ext uri="{9D8B030D-6E8A-4147-A177-3AD203B41FA5}">
                          <a16:colId xmlns:a16="http://schemas.microsoft.com/office/drawing/2014/main" val="3801121952"/>
                        </a:ext>
                      </a:extLst>
                    </a:gridCol>
                    <a:gridCol w="1784555">
                      <a:extLst>
                        <a:ext uri="{9D8B030D-6E8A-4147-A177-3AD203B41FA5}">
                          <a16:colId xmlns:a16="http://schemas.microsoft.com/office/drawing/2014/main" val="3872994426"/>
                        </a:ext>
                      </a:extLst>
                    </a:gridCol>
                    <a:gridCol w="1784555">
                      <a:extLst>
                        <a:ext uri="{9D8B030D-6E8A-4147-A177-3AD203B41FA5}">
                          <a16:colId xmlns:a16="http://schemas.microsoft.com/office/drawing/2014/main" val="1966765982"/>
                        </a:ext>
                      </a:extLst>
                    </a:gridCol>
                  </a:tblGrid>
                  <a:tr h="419786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l-G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𝛍</m:t>
                                    </m:r>
                                  </m:e>
                                </m:acc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341133"/>
                      </a:ext>
                    </a:extLst>
                  </a:tr>
                  <a:tr h="419786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l-GR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l-GR" sz="14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l-GR" sz="1400" b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𝛔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𝐚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400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𝟐𝟒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400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0978"/>
                      </a:ext>
                    </a:extLst>
                  </a:tr>
                  <a:tr h="4197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b>
                                    <m:r>
                                      <a:rPr lang="en-US" sz="1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4B8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9123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92AECEA-D915-5653-257C-479642C326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7485841"/>
                  </p:ext>
                </p:extLst>
              </p:nvPr>
            </p:nvGraphicFramePr>
            <p:xfrm>
              <a:off x="2034867" y="3886994"/>
              <a:ext cx="5353665" cy="15544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784555">
                      <a:extLst>
                        <a:ext uri="{9D8B030D-6E8A-4147-A177-3AD203B41FA5}">
                          <a16:colId xmlns:a16="http://schemas.microsoft.com/office/drawing/2014/main" val="3801121952"/>
                        </a:ext>
                      </a:extLst>
                    </a:gridCol>
                    <a:gridCol w="1784555">
                      <a:extLst>
                        <a:ext uri="{9D8B030D-6E8A-4147-A177-3AD203B41FA5}">
                          <a16:colId xmlns:a16="http://schemas.microsoft.com/office/drawing/2014/main" val="3872994426"/>
                        </a:ext>
                      </a:extLst>
                    </a:gridCol>
                    <a:gridCol w="1784555">
                      <a:extLst>
                        <a:ext uri="{9D8B030D-6E8A-4147-A177-3AD203B41FA5}">
                          <a16:colId xmlns:a16="http://schemas.microsoft.com/office/drawing/2014/main" val="196676598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6" t="-16471" r="-208191" b="-21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463" t="-16471" r="-107483" b="-21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167" t="-16471" r="-7850" b="-21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34113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6" t="-115116" r="-208191" b="-1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463" t="-115116" r="-107483" b="-1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167" t="-115116" r="-7850" b="-116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9097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6" t="-217647" r="-208191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463" t="-217647" r="-107483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167" t="-217647" r="-7850" b="-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9123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57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 Black (Headings)"/>
              </a:rPr>
              <a:t>Diagnostics and Final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559F4-2663-DD2C-591F-4D760944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4DC60-E1D9-29A1-F2A8-0D919C30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31D384F3-4202-595D-EACC-BE0E8285BF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068" y="1417638"/>
                <a:ext cx="7730338" cy="4938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r>
                  <a:rPr lang="en-US" sz="1400" b="1" dirty="0">
                    <a:solidFill>
                      <a:srgbClr val="D400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 model equation</a:t>
                </a: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Font typeface="Arial"/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l-GR" sz="1400" b="1" i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𝛅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1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4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𝛅</m:t>
                                  </m:r>
                                </m:e>
                                <m:sub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1400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l-GR" sz="1400" b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baseline="-25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𝟎𝟐𝟕𝟑𝟑</m:t>
                          </m:r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𝟎𝟎𝟏𝟖𝟐</m:t>
                          </m:r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𝟎𝟐𝟔𝟐𝟔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𝟗𝟏𝟐𝟔𝟏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1" i="1" smtClean="0">
                                          <a:solidFill>
                                            <a:srgbClr val="004B8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0" smtClean="0">
                                          <a:solidFill>
                                            <a:srgbClr val="004B8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1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𝟏𝟓𝟑𝟐𝟗𝟐</m:t>
                          </m:r>
                        </m:num>
                        <m:den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 i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𝟐𝟗𝟕𝟔𝟑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4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1" i="1">
                                          <a:solidFill>
                                            <a:srgbClr val="004B8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>
                                          <a:solidFill>
                                            <a:srgbClr val="004B8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1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𝟏𝟎𝟒𝟖𝟔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acc>
                        </m:e>
                        <m:sub>
                          <m:r>
                            <a:rPr lang="en-US" sz="14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004B8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Clr>
                    <a:schemeClr val="tx2"/>
                  </a:buClr>
                  <a:buNone/>
                </a:pPr>
                <a:endParaRPr lang="en-US" sz="1400" b="1" dirty="0">
                  <a:solidFill>
                    <a:srgbClr val="D4002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31D384F3-4202-595D-EACC-BE0E8285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8" y="1417638"/>
                <a:ext cx="7730338" cy="4938712"/>
              </a:xfrm>
              <a:prstGeom prst="rect">
                <a:avLst/>
              </a:prstGeom>
              <a:blipFill>
                <a:blip r:embed="rId2"/>
                <a:stretch>
                  <a:fillRect l="-237" t="-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00953F-7367-68C2-5465-1441AA02DE83}"/>
              </a:ext>
            </a:extLst>
          </p:cNvPr>
          <p:cNvCxnSpPr/>
          <p:nvPr/>
        </p:nvCxnSpPr>
        <p:spPr>
          <a:xfrm>
            <a:off x="4591665" y="3426541"/>
            <a:ext cx="0" cy="344129"/>
          </a:xfrm>
          <a:prstGeom prst="straightConnector1">
            <a:avLst/>
          </a:prstGeom>
          <a:ln>
            <a:solidFill>
              <a:srgbClr val="D4002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0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Diagnostics and Final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71BDC-F133-0028-3466-702D5D28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7FA48-4E1F-CD33-7A80-D85A8EAB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37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76B5AB8-6BB1-F311-23AF-F2261AE523F9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5341100" cy="44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Estimates and diagnostics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BDB6FFF-70D3-CA24-AFED-FD9251949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56" t="33086" r="25138" b="35803"/>
          <a:stretch/>
        </p:blipFill>
        <p:spPr bwMode="auto">
          <a:xfrm>
            <a:off x="2798883" y="1888427"/>
            <a:ext cx="3546234" cy="19515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D2AE2F6-E3E8-941C-83FB-6824480C2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8" t="33580" r="23749" b="24938"/>
          <a:stretch/>
        </p:blipFill>
        <p:spPr bwMode="auto">
          <a:xfrm>
            <a:off x="2561957" y="3870604"/>
            <a:ext cx="4020086" cy="2712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002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idual Correlation Diagnostics for y(1)">
            <a:extLst>
              <a:ext uri="{FF2B5EF4-FFF2-40B4-BE49-F238E27FC236}">
                <a16:creationId xmlns:a16="http://schemas.microsoft.com/office/drawing/2014/main" id="{355A1203-5975-578C-283D-C6C4435BE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944" y="1857771"/>
            <a:ext cx="5245511" cy="39341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Diagnostics and Final model</a:t>
            </a:r>
            <a:endParaRPr lang="en-US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37666-9723-92FE-1578-3EFCA972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31F56-93F7-38CC-D8AB-8EACFFB5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6AAF10B-8CC4-1FB6-CB18-2F23809F5D75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5341100" cy="44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is adequate</a:t>
            </a:r>
          </a:p>
        </p:txBody>
      </p:sp>
    </p:spTree>
    <p:extLst>
      <p:ext uri="{BB962C8B-B14F-4D97-AF65-F5344CB8AC3E}">
        <p14:creationId xmlns:p14="http://schemas.microsoft.com/office/powerpoint/2010/main" val="149262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idual Normality Diagnostics for y(1)">
            <a:extLst>
              <a:ext uri="{FF2B5EF4-FFF2-40B4-BE49-F238E27FC236}">
                <a16:creationId xmlns:a16="http://schemas.microsoft.com/office/drawing/2014/main" id="{17586472-5138-5791-A22C-5A3C471AA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00" y="2110294"/>
            <a:ext cx="6323400" cy="35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92411-13C6-86B5-2317-E0BFC9FDF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1A51A-AACB-0FE0-DFBD-19B1ADD7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6981BD-53D1-5A6E-80A4-0180564C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Arial Black (Headings)"/>
              </a:rPr>
              <a:t>Diagnostics and Final model</a:t>
            </a:r>
            <a:endParaRPr lang="en-US" sz="28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6FD8CC8-BC73-3408-0E1B-C4EDDFD180B2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5341100" cy="44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is adequate</a:t>
            </a:r>
          </a:p>
        </p:txBody>
      </p:sp>
    </p:spTree>
    <p:extLst>
      <p:ext uri="{BB962C8B-B14F-4D97-AF65-F5344CB8AC3E}">
        <p14:creationId xmlns:p14="http://schemas.microsoft.com/office/powerpoint/2010/main" val="5551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 (Headings)"/>
              </a:rPr>
              <a:t>Objective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15F4-1E51-60F0-2660-335CB1DE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4DD65-FC28-5581-974F-4A636BFA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4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5D630F9D-4E24-F06C-DA25-07D24ECC3D3C}"/>
              </a:ext>
            </a:extLst>
          </p:cNvPr>
          <p:cNvSpPr txBox="1">
            <a:spLocks/>
          </p:cNvSpPr>
          <p:nvPr/>
        </p:nvSpPr>
        <p:spPr>
          <a:xfrm>
            <a:off x="745067" y="1417638"/>
            <a:ext cx="7941733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time series?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time series is a sequence of data points measured over time, typically at regular intervals.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analysis and forecasting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captures the temporal dependencies present in the data that are left undescribed.</a:t>
            </a:r>
            <a:b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applied even when only one time-based variable is known.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in forecasting future market trends and making informed investment decisions.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FCE689E-AFDF-7465-ACC3-6610F1E05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79218"/>
              </p:ext>
            </p:extLst>
          </p:nvPr>
        </p:nvGraphicFramePr>
        <p:xfrm>
          <a:off x="3939401" y="2429899"/>
          <a:ext cx="1265197" cy="13716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16268">
                  <a:extLst>
                    <a:ext uri="{9D8B030D-6E8A-4147-A177-3AD203B41FA5}">
                      <a16:colId xmlns:a16="http://schemas.microsoft.com/office/drawing/2014/main" val="2560079879"/>
                    </a:ext>
                  </a:extLst>
                </a:gridCol>
                <a:gridCol w="648929">
                  <a:extLst>
                    <a:ext uri="{9D8B030D-6E8A-4147-A177-3AD203B41FA5}">
                      <a16:colId xmlns:a16="http://schemas.microsoft.com/office/drawing/2014/main" val="567541029"/>
                    </a:ext>
                  </a:extLst>
                </a:gridCol>
              </a:tblGrid>
              <a:tr h="2691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>
                    <a:solidFill>
                      <a:srgbClr val="D400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412805"/>
                  </a:ext>
                </a:extLst>
              </a:tr>
              <a:tr h="2691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768660"/>
                  </a:ext>
                </a:extLst>
              </a:tr>
              <a:tr h="2691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86692"/>
                  </a:ext>
                </a:extLst>
              </a:tr>
              <a:tr h="2691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⋮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⋮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62453"/>
                  </a:ext>
                </a:extLst>
              </a:tr>
              <a:tr h="2691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06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5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Diagnostics and Final model</a:t>
            </a:r>
            <a:endParaRPr lang="en-US" sz="2800" b="1" dirty="0"/>
          </a:p>
        </p:txBody>
      </p: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1387880-2352-C035-5E69-28E84DF0D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8" t="23704" r="23749" b="34568"/>
          <a:stretch/>
        </p:blipFill>
        <p:spPr bwMode="auto">
          <a:xfrm>
            <a:off x="1951908" y="2108421"/>
            <a:ext cx="5240183" cy="35571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DD9F4-A3D0-6161-F775-FAF18682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E0D11-9D21-AE16-2574-02BB5EE6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40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4831F9A-4482-74B5-2D33-215339F363BD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5341100" cy="44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input best explains the output</a:t>
            </a:r>
          </a:p>
        </p:txBody>
      </p:sp>
    </p:spTree>
    <p:extLst>
      <p:ext uri="{BB962C8B-B14F-4D97-AF65-F5344CB8AC3E}">
        <p14:creationId xmlns:p14="http://schemas.microsoft.com/office/powerpoint/2010/main" val="217194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DCFC049-F9A4-90DE-1B58-C98BA47C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28" t="32840" r="23611" b="25185"/>
          <a:stretch/>
        </p:blipFill>
        <p:spPr bwMode="auto">
          <a:xfrm>
            <a:off x="1951908" y="2070007"/>
            <a:ext cx="5240183" cy="3595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 Black (Headings)"/>
              </a:rPr>
              <a:t>Diagnostics and Final model</a:t>
            </a:r>
            <a:endParaRPr lang="en-US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DD9F4-A3D0-6161-F775-FAF18682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E0D11-9D21-AE16-2574-02BB5EE6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41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4831F9A-4482-74B5-2D33-215339F363BD}"/>
              </a:ext>
            </a:extLst>
          </p:cNvPr>
          <p:cNvSpPr txBox="1">
            <a:spLocks/>
          </p:cNvSpPr>
          <p:nvPr/>
        </p:nvSpPr>
        <p:spPr>
          <a:xfrm>
            <a:off x="745068" y="1417638"/>
            <a:ext cx="5341100" cy="44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Arial"/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input best explains the output</a:t>
            </a:r>
          </a:p>
        </p:txBody>
      </p:sp>
    </p:spTree>
    <p:extLst>
      <p:ext uri="{BB962C8B-B14F-4D97-AF65-F5344CB8AC3E}">
        <p14:creationId xmlns:p14="http://schemas.microsoft.com/office/powerpoint/2010/main" val="273698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Forecasting Results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8CFA009-951E-51CF-9A7D-D68980906F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446742"/>
              </p:ext>
            </p:extLst>
          </p:nvPr>
        </p:nvGraphicFramePr>
        <p:xfrm>
          <a:off x="457200" y="1209368"/>
          <a:ext cx="8332839" cy="513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0E27B-31B5-8666-F3B5-FD961A97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F9189-450D-B427-4F2F-0E0DF4A6C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82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Conclusion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46BD302-C2F3-F805-299C-449C75933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7941732" cy="470852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4B8D"/>
                </a:solidFill>
              </a:rPr>
              <a:t>The model's parameters are significant, indicating its </a:t>
            </a:r>
            <a:r>
              <a:rPr lang="en-US" sz="1600" b="1" dirty="0">
                <a:solidFill>
                  <a:srgbClr val="D4002D"/>
                </a:solidFill>
              </a:rPr>
              <a:t>fitness</a:t>
            </a:r>
            <a:r>
              <a:rPr lang="en-US" sz="1600" b="1" dirty="0">
                <a:solidFill>
                  <a:srgbClr val="004B8D"/>
                </a:solidFill>
              </a:rPr>
              <a:t>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4B8D"/>
                </a:solidFill>
              </a:rPr>
              <a:t>The passing of adequacy tests indicates that the model is </a:t>
            </a:r>
            <a:r>
              <a:rPr lang="en-US" sz="1600" b="1" dirty="0">
                <a:solidFill>
                  <a:srgbClr val="D4002D"/>
                </a:solidFill>
              </a:rPr>
              <a:t>adequate</a:t>
            </a:r>
            <a:r>
              <a:rPr lang="en-US" sz="1600" b="1" dirty="0">
                <a:solidFill>
                  <a:srgbClr val="004B8D"/>
                </a:solidFill>
              </a:rPr>
              <a:t>.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4B8D"/>
                </a:solidFill>
              </a:rPr>
              <a:t>The small error between actual and forecasted values demonstrates the </a:t>
            </a:r>
            <a:r>
              <a:rPr lang="en-US" sz="1600" b="1" dirty="0">
                <a:solidFill>
                  <a:srgbClr val="D4002D"/>
                </a:solidFill>
              </a:rPr>
              <a:t>accuracy</a:t>
            </a:r>
            <a:r>
              <a:rPr lang="en-US" sz="1600" b="1" dirty="0">
                <a:solidFill>
                  <a:srgbClr val="004B8D"/>
                </a:solidFill>
              </a:rPr>
              <a:t> of the model.</a:t>
            </a:r>
            <a:br>
              <a:rPr lang="en-US" sz="1600" b="1" dirty="0">
                <a:solidFill>
                  <a:srgbClr val="004B8D"/>
                </a:solidFill>
              </a:rPr>
            </a:b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4B8D"/>
                </a:solidFill>
              </a:rPr>
              <a:t>Additional metrics such as </a:t>
            </a:r>
            <a:r>
              <a:rPr lang="en-US" sz="1600" b="1" dirty="0">
                <a:solidFill>
                  <a:srgbClr val="D4002D"/>
                </a:solidFill>
              </a:rPr>
              <a:t>AIC</a:t>
            </a:r>
            <a:r>
              <a:rPr lang="en-US" sz="1600" b="1" dirty="0">
                <a:solidFill>
                  <a:srgbClr val="004B8D"/>
                </a:solidFill>
              </a:rPr>
              <a:t> and </a:t>
            </a:r>
            <a:r>
              <a:rPr lang="en-US" sz="1600" b="1" dirty="0">
                <a:solidFill>
                  <a:srgbClr val="D4002D"/>
                </a:solidFill>
              </a:rPr>
              <a:t>SBC</a:t>
            </a:r>
            <a:r>
              <a:rPr lang="en-US" sz="1600" b="1" dirty="0">
                <a:solidFill>
                  <a:srgbClr val="004B8D"/>
                </a:solidFill>
              </a:rPr>
              <a:t> can be analyzed as well.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4B8D"/>
                </a:solidFill>
              </a:rPr>
              <a:t>Outlier and intervention detection tests can be employed to identify and model any </a:t>
            </a:r>
            <a:r>
              <a:rPr lang="en-US" sz="1600" b="1" dirty="0">
                <a:solidFill>
                  <a:srgbClr val="D4002D"/>
                </a:solidFill>
              </a:rPr>
              <a:t>outliers</a:t>
            </a:r>
            <a:r>
              <a:rPr lang="en-US" sz="1600" b="1" dirty="0">
                <a:solidFill>
                  <a:srgbClr val="004B8D"/>
                </a:solidFill>
              </a:rPr>
              <a:t> and </a:t>
            </a:r>
            <a:r>
              <a:rPr lang="en-US" sz="1600" b="1" dirty="0">
                <a:solidFill>
                  <a:srgbClr val="D4002D"/>
                </a:solidFill>
              </a:rPr>
              <a:t>interventions</a:t>
            </a:r>
            <a:r>
              <a:rPr lang="en-US" sz="1600" b="1" dirty="0">
                <a:solidFill>
                  <a:srgbClr val="004B8D"/>
                </a:solidFill>
              </a:rPr>
              <a:t>.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D4002D"/>
                </a:solidFill>
              </a:rPr>
              <a:t>Neural networks </a:t>
            </a:r>
            <a:r>
              <a:rPr lang="en-US" sz="1600" b="1" dirty="0">
                <a:solidFill>
                  <a:srgbClr val="004B8D"/>
                </a:solidFill>
              </a:rPr>
              <a:t>can be enhanced by incorporating time series correlation.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4B8D"/>
                </a:solidFill>
              </a:rPr>
              <a:t>Questions/Comments?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1CD57-BD8D-4973-3786-BC5CC2C09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A4FAA-0AFB-D661-7E7F-8FDC6C4A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9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6489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D36F0D79-543B-7323-D877-A4B227760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7941732" cy="470852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Books: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George E. P. Box - </a:t>
            </a:r>
            <a:r>
              <a:rPr lang="en-US" sz="1800" b="1" dirty="0">
                <a:solidFill>
                  <a:srgbClr val="D4002D"/>
                </a:solidFill>
              </a:rPr>
              <a:t>Time Series Analysis Forecasting and Control </a:t>
            </a:r>
            <a:r>
              <a:rPr lang="en-US" sz="1800" b="1" dirty="0">
                <a:solidFill>
                  <a:srgbClr val="004B8D"/>
                </a:solidFill>
              </a:rPr>
              <a:t>(2015) 5th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Douglas C. Montgomery - </a:t>
            </a:r>
            <a:r>
              <a:rPr lang="en-US" sz="1800" b="1" dirty="0">
                <a:solidFill>
                  <a:srgbClr val="D4002D"/>
                </a:solidFill>
              </a:rPr>
              <a:t>Design and analysis of experiments </a:t>
            </a:r>
            <a:r>
              <a:rPr lang="en-US" sz="1800" b="1" dirty="0">
                <a:solidFill>
                  <a:srgbClr val="004B8D"/>
                </a:solidFill>
              </a:rPr>
              <a:t>(2017) 10th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Data: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D4002D"/>
                </a:solidFill>
              </a:rPr>
              <a:t>Yahoo Finance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Software: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B8D"/>
                </a:solidFill>
              </a:rPr>
              <a:t>SAS: The code is in my </a:t>
            </a:r>
            <a:r>
              <a:rPr lang="en-US" sz="1600" b="1" dirty="0">
                <a:solidFill>
                  <a:srgbClr val="D4002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600" b="1" dirty="0">
                <a:solidFill>
                  <a:srgbClr val="D4002D"/>
                </a:solidFill>
              </a:rPr>
              <a:t> </a:t>
            </a:r>
            <a:r>
              <a:rPr lang="en-US" sz="1600" b="1" dirty="0">
                <a:solidFill>
                  <a:srgbClr val="004B8D"/>
                </a:solidFill>
              </a:rPr>
              <a:t>account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B8D"/>
                </a:solidFill>
              </a:rPr>
              <a:t>Excel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4B8D"/>
                </a:solidFill>
              </a:rPr>
              <a:t>Lucid Charts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sz="1400" b="1" dirty="0">
              <a:solidFill>
                <a:srgbClr val="004B8D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933AA-BDA9-1E5E-EB2C-57059DFA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FD92B-DE94-25B3-EF50-178383F3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2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95ED-409C-9440-A77D-4F1985F19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97989"/>
            <a:ext cx="8229600" cy="114904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2732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 (Headings)"/>
              </a:rPr>
              <a:t>Objective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15F4-1E51-60F0-2660-335CB1DE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4DD65-FC28-5581-974F-4A636BFA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5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5D630F9D-4E24-F06C-DA25-07D24ECC3D3C}"/>
              </a:ext>
            </a:extLst>
          </p:cNvPr>
          <p:cNvSpPr txBox="1">
            <a:spLocks/>
          </p:cNvSpPr>
          <p:nvPr/>
        </p:nvSpPr>
        <p:spPr>
          <a:xfrm>
            <a:off x="745067" y="1417638"/>
            <a:ext cx="7941733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time series components?</a:t>
            </a:r>
          </a:p>
        </p:txBody>
      </p:sp>
      <p:pic>
        <p:nvPicPr>
          <p:cNvPr id="2052" name="Picture 4" descr="Time Series components 1 A time series is a sequence of observations ...">
            <a:extLst>
              <a:ext uri="{FF2B5EF4-FFF2-40B4-BE49-F238E27FC236}">
                <a16:creationId xmlns:a16="http://schemas.microsoft.com/office/drawing/2014/main" id="{D186FA16-A270-2072-277C-C84A513E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73" y="2204710"/>
            <a:ext cx="6525854" cy="322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2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 (Headings)"/>
              </a:rPr>
              <a:t>Objective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4155B-0477-E696-7279-64487355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C1866-C5FA-399D-BB1B-58E512FD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6</a:t>
            </a:fld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866EFF4-6C9A-4765-E40F-DE976B47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1417638"/>
            <a:ext cx="8054804" cy="588143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Multivariate transfer function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8287B3-38F8-D1AF-AFF2-FA8D40F2FE3A}"/>
                  </a:ext>
                </a:extLst>
              </p:cNvPr>
              <p:cNvSpPr txBox="1"/>
              <p:nvPr/>
            </p:nvSpPr>
            <p:spPr>
              <a:xfrm>
                <a:off x="660947" y="3281687"/>
                <a:ext cx="3710585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𝐳</m:t>
                          </m:r>
                        </m:e>
                        <m:sub>
                          <m:r>
                            <a:rPr lang="en-US" sz="18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8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l-GR" sz="18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18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sz="18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num>
                        <m:den>
                          <m:r>
                            <a:rPr lang="en-US" sz="18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18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0" dirty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p>
                          <m:r>
                            <a:rPr lang="en-US" sz="18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</m:sSup>
                      <m:sSubSup>
                        <m:sSubSupPr>
                          <m:ctrlPr>
                            <a:rPr lang="en-US" sz="18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800" b="1" i="0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  <m:sup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0" smtClean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p>
                      </m:sSubSup>
                      <m:r>
                        <a:rPr lang="en-US" sz="18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8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8287B3-38F8-D1AF-AFF2-FA8D40F2F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47" y="3281687"/>
                <a:ext cx="3710585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460DC4-0AF6-B5F9-EADA-FF23F9BBB033}"/>
                  </a:ext>
                </a:extLst>
              </p:cNvPr>
              <p:cNvSpPr txBox="1"/>
              <p:nvPr/>
            </p:nvSpPr>
            <p:spPr>
              <a:xfrm>
                <a:off x="5073444" y="3192624"/>
                <a:ext cx="3613355" cy="845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𝐳</m:t>
                          </m:r>
                        </m:e>
                        <m:sub>
                          <m:r>
                            <a:rPr lang="en-US" sz="18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𝐭</m:t>
                          </m:r>
                        </m:sub>
                      </m:sSub>
                      <m:r>
                        <a:rPr lang="en-US" sz="18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l-GR" sz="18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sz="18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0" smtClean="0">
                              <a:solidFill>
                                <a:srgbClr val="D4002D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800" b="1" i="0" smtClean="0">
                              <a:solidFill>
                                <a:srgbClr val="D4002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0" smtClean="0">
                              <a:solidFill>
                                <a:srgbClr val="D4002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0" smtClean="0">
                              <a:solidFill>
                                <a:srgbClr val="D4002D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b>
                                  <m:r>
                                    <a:rPr lang="en-US" b="1">
                                      <a:solidFill>
                                        <a:srgbClr val="D4002D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solidFill>
                                        <a:srgbClr val="D4002D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𝛅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solidFill>
                                        <a:srgbClr val="D4002D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dirty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solidFill>
                                        <a:srgbClr val="D4002D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p>
                          </m:sSup>
                          <m:sSubSup>
                            <m:sSubSupPr>
                              <m:ctrlPr>
                                <a:rPr lang="en-US" b="1" i="1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b="1" i="0">
                                  <a:solidFill>
                                    <a:srgbClr val="004B8D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04B8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4B8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>
                                          <a:solidFill>
                                            <a:srgbClr val="004B8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1" i="0" smtClean="0">
                                          <a:solidFill>
                                            <a:srgbClr val="D4002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sz="1800" b="1" i="0" smtClean="0">
                          <a:solidFill>
                            <a:srgbClr val="004B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1800" b="1" i="0">
                              <a:solidFill>
                                <a:srgbClr val="004B8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460DC4-0AF6-B5F9-EADA-FF23F9BBB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44" y="3192624"/>
                <a:ext cx="3613355" cy="845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41C524-998B-37A8-4B4E-3F2A14278BAA}"/>
              </a:ext>
            </a:extLst>
          </p:cNvPr>
          <p:cNvCxnSpPr>
            <a:cxnSpLocks/>
          </p:cNvCxnSpPr>
          <p:nvPr/>
        </p:nvCxnSpPr>
        <p:spPr>
          <a:xfrm>
            <a:off x="4371532" y="3613947"/>
            <a:ext cx="400936" cy="0"/>
          </a:xfrm>
          <a:prstGeom prst="straightConnector1">
            <a:avLst/>
          </a:prstGeom>
          <a:ln>
            <a:solidFill>
              <a:srgbClr val="D4002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 (Headings)"/>
              </a:rPr>
              <a:t>Data Visualization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B15F4-1E51-60F0-2660-335CB1DE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4DD65-FC28-5581-974F-4A636BFA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7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5D630F9D-4E24-F06C-DA25-07D24ECC3D3C}"/>
              </a:ext>
            </a:extLst>
          </p:cNvPr>
          <p:cNvSpPr txBox="1">
            <a:spLocks/>
          </p:cNvSpPr>
          <p:nvPr/>
        </p:nvSpPr>
        <p:spPr>
          <a:xfrm>
            <a:off x="673100" y="1417638"/>
            <a:ext cx="2807520" cy="162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0" indent="0">
              <a:buClr>
                <a:schemeClr val="tx2"/>
              </a:buClr>
              <a:buNone/>
            </a:pPr>
            <a:b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S&amp;P 500 and MCD are highly correlated with VGSLX.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5CEF70F8-29C7-3DDA-F4CB-3B2B205D7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197149"/>
              </p:ext>
            </p:extLst>
          </p:nvPr>
        </p:nvGraphicFramePr>
        <p:xfrm>
          <a:off x="2185219" y="1726412"/>
          <a:ext cx="4773561" cy="4001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5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 (Headings)"/>
              </a:rPr>
              <a:t>Data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A7A08-45DF-A5C2-678B-DC3421F5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3ED0F-2F6B-9ABA-012A-292B1FFC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369DB6E-D6C9-74E1-184D-8ECC62E6D8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737885"/>
              </p:ext>
            </p:extLst>
          </p:nvPr>
        </p:nvGraphicFramePr>
        <p:xfrm>
          <a:off x="3460954" y="1417636"/>
          <a:ext cx="5314336" cy="3991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A35967C-6963-0DBE-8B5F-8430D1A04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77" y="1417637"/>
            <a:ext cx="2607323" cy="4465304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description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D40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505 values </a:t>
            </a: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from the start of 2020 to the end of 2021.</a:t>
            </a:r>
            <a:b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Adjusted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closing price per share </a:t>
            </a: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  <a:b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excluding weekends and certain holidays.</a:t>
            </a:r>
            <a:b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solidFill>
                <a:srgbClr val="004B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had a significant </a:t>
            </a:r>
            <a:r>
              <a:rPr lang="en-US" sz="1400" b="1" dirty="0">
                <a:solidFill>
                  <a:srgbClr val="D40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n-US" sz="1400" b="1" dirty="0">
                <a:solidFill>
                  <a:srgbClr val="004B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stock prices in February 2020.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97029B-E800-FD15-AAE5-759F94840816}"/>
              </a:ext>
            </a:extLst>
          </p:cNvPr>
          <p:cNvCxnSpPr>
            <a:cxnSpLocks/>
          </p:cNvCxnSpPr>
          <p:nvPr/>
        </p:nvCxnSpPr>
        <p:spPr>
          <a:xfrm flipH="1" flipV="1">
            <a:off x="4652296" y="3639343"/>
            <a:ext cx="175343" cy="115320"/>
          </a:xfrm>
          <a:prstGeom prst="straightConnector1">
            <a:avLst/>
          </a:prstGeom>
          <a:ln>
            <a:solidFill>
              <a:srgbClr val="D4002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Face with mask outline">
            <a:extLst>
              <a:ext uri="{FF2B5EF4-FFF2-40B4-BE49-F238E27FC236}">
                <a16:creationId xmlns:a16="http://schemas.microsoft.com/office/drawing/2014/main" id="{5613B3AB-A445-93DA-8D87-0A0720CBE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0732" y="3697003"/>
            <a:ext cx="264662" cy="2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 (Headings)"/>
              </a:rPr>
              <a:t>Data Visualization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ED8FFFA-87B3-4CA7-A3C2-4DF6F329CF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9285196"/>
              </p:ext>
            </p:extLst>
          </p:nvPr>
        </p:nvGraphicFramePr>
        <p:xfrm>
          <a:off x="143933" y="2048201"/>
          <a:ext cx="4572000" cy="3192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859B987-5B1B-4E75-BEDD-0BCCC73DE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3067386"/>
              </p:ext>
            </p:extLst>
          </p:nvPr>
        </p:nvGraphicFramePr>
        <p:xfrm>
          <a:off x="4428067" y="2048202"/>
          <a:ext cx="4572000" cy="319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A7A08-45DF-A5C2-678B-DC3421F5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3ED0F-2F6B-9ABA-012A-292B1FFC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97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2039</TotalTime>
  <Words>1457</Words>
  <Application>Microsoft Office PowerPoint</Application>
  <PresentationFormat>On-screen Show (4:3)</PresentationFormat>
  <Paragraphs>460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 Black</vt:lpstr>
      <vt:lpstr>Arial Black (Headings)</vt:lpstr>
      <vt:lpstr>Calibri</vt:lpstr>
      <vt:lpstr>Cambria</vt:lpstr>
      <vt:lpstr>Cambria Math</vt:lpstr>
      <vt:lpstr>Courier New</vt:lpstr>
      <vt:lpstr>Wingdings</vt:lpstr>
      <vt:lpstr>Office Theme</vt:lpstr>
      <vt:lpstr>Custom Design</vt:lpstr>
      <vt:lpstr>1_Office Theme</vt:lpstr>
      <vt:lpstr>Multivariate Transfer Function</vt:lpstr>
      <vt:lpstr>Outline</vt:lpstr>
      <vt:lpstr>Introduction</vt:lpstr>
      <vt:lpstr>Objective</vt:lpstr>
      <vt:lpstr>Objective</vt:lpstr>
      <vt:lpstr>Objective</vt:lpstr>
      <vt:lpstr>Data Visualization</vt:lpstr>
      <vt:lpstr>Data Visualization</vt:lpstr>
      <vt:lpstr>Data Visualization</vt:lpstr>
      <vt:lpstr>Flow Chart</vt:lpstr>
      <vt:lpstr>Detailed Flow Chart</vt:lpstr>
      <vt:lpstr>Preprocessing: White Noise</vt:lpstr>
      <vt:lpstr>Preprocessing: White Noise</vt:lpstr>
      <vt:lpstr>Preprocessing: White Noise</vt:lpstr>
      <vt:lpstr>Preprocessing: White Noise</vt:lpstr>
      <vt:lpstr>Preprocessing: Stationarity</vt:lpstr>
      <vt:lpstr>Preprocessing: Stationarity</vt:lpstr>
      <vt:lpstr>Preprocessing: Tests</vt:lpstr>
      <vt:lpstr>Autoregressive Models</vt:lpstr>
      <vt:lpstr>Moving Average Models</vt:lpstr>
      <vt:lpstr>Transfer Function</vt:lpstr>
      <vt:lpstr>Transfer Function</vt:lpstr>
      <vt:lpstr>Transfer Function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Second Input</vt:lpstr>
      <vt:lpstr>Diagnostics and Preliminary model</vt:lpstr>
      <vt:lpstr>Diagnostics and Preliminary model</vt:lpstr>
      <vt:lpstr>Diagnostics and Preliminary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Forecasting Results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Gray</dc:creator>
  <cp:lastModifiedBy>Serge Alhalbi</cp:lastModifiedBy>
  <cp:revision>1870</cp:revision>
  <dcterms:created xsi:type="dcterms:W3CDTF">2015-05-11T21:13:17Z</dcterms:created>
  <dcterms:modified xsi:type="dcterms:W3CDTF">2023-03-19T00:09:29Z</dcterms:modified>
</cp:coreProperties>
</file>